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72" r:id="rId4"/>
  </p:sldMasterIdLst>
  <p:notesMasterIdLst>
    <p:notesMasterId r:id="rId35"/>
  </p:notesMasterIdLst>
  <p:handoutMasterIdLst>
    <p:handoutMasterId r:id="rId36"/>
  </p:handoutMasterIdLst>
  <p:sldIdLst>
    <p:sldId id="262" r:id="rId5"/>
    <p:sldId id="435" r:id="rId6"/>
    <p:sldId id="434" r:id="rId7"/>
    <p:sldId id="433" r:id="rId8"/>
    <p:sldId id="432" r:id="rId9"/>
    <p:sldId id="431" r:id="rId10"/>
    <p:sldId id="430" r:id="rId11"/>
    <p:sldId id="429" r:id="rId12"/>
    <p:sldId id="428" r:id="rId13"/>
    <p:sldId id="427" r:id="rId14"/>
    <p:sldId id="426" r:id="rId15"/>
    <p:sldId id="425" r:id="rId16"/>
    <p:sldId id="424" r:id="rId17"/>
    <p:sldId id="423" r:id="rId18"/>
    <p:sldId id="422" r:id="rId19"/>
    <p:sldId id="421" r:id="rId20"/>
    <p:sldId id="420" r:id="rId21"/>
    <p:sldId id="419" r:id="rId22"/>
    <p:sldId id="418" r:id="rId23"/>
    <p:sldId id="417" r:id="rId24"/>
    <p:sldId id="416" r:id="rId25"/>
    <p:sldId id="415" r:id="rId26"/>
    <p:sldId id="414" r:id="rId27"/>
    <p:sldId id="413" r:id="rId28"/>
    <p:sldId id="412" r:id="rId29"/>
    <p:sldId id="411" r:id="rId30"/>
    <p:sldId id="410" r:id="rId31"/>
    <p:sldId id="409" r:id="rId32"/>
    <p:sldId id="408" r:id="rId33"/>
    <p:sldId id="407" r:id="rId34"/>
  </p:sldIdLst>
  <p:sldSz cx="9144000" cy="5715000" type="screen16x10"/>
  <p:notesSz cx="6858000" cy="9144000"/>
  <p:embeddedFontLst>
    <p:embeddedFont>
      <p:font typeface="Calibri" panose="020F0502020204030204" pitchFamily="34" charset="0"/>
      <p:regular r:id="rId37"/>
      <p:bold r:id="rId38"/>
      <p:italic r:id="rId39"/>
      <p:boldItalic r:id="rId40"/>
    </p:embeddedFont>
    <p:embeddedFont>
      <p:font typeface="Open Sans Light" panose="020B0306030504020204" pitchFamily="34" charset="0"/>
      <p:regular r:id="rId41"/>
      <p:italic r:id="rId42"/>
    </p:embeddedFont>
    <p:embeddedFont>
      <p:font typeface="Source Sans Pro" panose="020B0503030403020204" pitchFamily="34" charset="0"/>
      <p:regular r:id="rId43"/>
      <p:bold r:id="rId44"/>
      <p:italic r:id="rId45"/>
      <p:boldItalic r:id="rId46"/>
    </p:embeddedFont>
    <p:embeddedFont>
      <p:font typeface="Source Sans Pro Semibold" panose="020B0603030403020204" pitchFamily="34" charset="0"/>
      <p:bold r:id="rId47"/>
      <p:boldItalic r:id="rId48"/>
    </p:embeddedFont>
    <p:embeddedFont>
      <p:font typeface="Source Serif Pro" panose="02040603050405020204" pitchFamily="18" charset="0"/>
      <p:regular r:id="rId49"/>
      <p:bold r:id="rId50"/>
      <p:italic r:id="rId51"/>
      <p:boldItalic r:id="rId52"/>
    </p:embeddedFont>
  </p:embeddedFontLst>
  <p:defaultTextStyle>
    <a:defPPr>
      <a:defRPr lang="de-DE"/>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p:defaultTextStyle>
  <p:extLst>
    <p:ext uri="{521415D9-36F7-43E2-AB2F-B90AF26B5E84}">
      <p14:sectionLst xmlns:p14="http://schemas.microsoft.com/office/powerpoint/2010/main">
        <p14:section name="PPT Master 16-10" id="{1371AFA6-2CB8-4AA9-A321-140A4CEAE86E}">
          <p14:sldIdLst>
            <p14:sldId id="262"/>
            <p14:sldId id="435"/>
            <p14:sldId id="434"/>
            <p14:sldId id="433"/>
            <p14:sldId id="432"/>
            <p14:sldId id="431"/>
            <p14:sldId id="430"/>
            <p14:sldId id="429"/>
            <p14:sldId id="428"/>
            <p14:sldId id="427"/>
            <p14:sldId id="426"/>
            <p14:sldId id="425"/>
            <p14:sldId id="424"/>
            <p14:sldId id="423"/>
            <p14:sldId id="422"/>
            <p14:sldId id="421"/>
            <p14:sldId id="420"/>
            <p14:sldId id="419"/>
            <p14:sldId id="418"/>
            <p14:sldId id="417"/>
            <p14:sldId id="416"/>
            <p14:sldId id="415"/>
            <p14:sldId id="414"/>
            <p14:sldId id="413"/>
            <p14:sldId id="412"/>
            <p14:sldId id="411"/>
            <p14:sldId id="410"/>
            <p14:sldId id="409"/>
            <p14:sldId id="408"/>
            <p14:sldId id="407"/>
          </p14:sldIdLst>
        </p14:section>
      </p14:sectionLst>
    </p:ext>
    <p:ext uri="{EFAFB233-063F-42B5-8137-9DF3F51BA10A}">
      <p15:sldGuideLst xmlns:p15="http://schemas.microsoft.com/office/powerpoint/2012/main">
        <p15:guide id="1" orient="horz" pos="893" userDrawn="1">
          <p15:clr>
            <a:srgbClr val="A4A3A4"/>
          </p15:clr>
        </p15:guide>
        <p15:guide id="2" pos="521" userDrawn="1">
          <p15:clr>
            <a:srgbClr val="A4A3A4"/>
          </p15:clr>
        </p15:guide>
        <p15:guide id="3" orient="horz" pos="211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napp, Svenja" initials="KS [2]" lastIdx="31" clrIdx="0">
    <p:extLst>
      <p:ext uri="{19B8F6BF-5375-455C-9EA6-DF929625EA0E}">
        <p15:presenceInfo xmlns:p15="http://schemas.microsoft.com/office/powerpoint/2012/main" userId="S::svenja.knapp@cbm.de::18b2e5c6-2d7e-4e05-9cee-77b248fa262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141B"/>
    <a:srgbClr val="FFC20C"/>
    <a:srgbClr val="716951"/>
    <a:srgbClr val="B09C78"/>
    <a:srgbClr val="8C5BA5"/>
    <a:srgbClr val="719BD1"/>
    <a:srgbClr val="F39200"/>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45F280-D704-9080-E6C7-47805D874D71}" v="5" dt="2023-05-15T13:26:49.789"/>
    <p1510:client id="{51D33D16-E1A5-4051-1BA0-45A3B6E31AFD}" v="24" dt="2023-05-15T13:27:39.237"/>
    <p1510:client id="{90C89EED-DEE1-7F7A-AE69-7534E7BDE801}" v="4" dt="2023-05-15T13:28:11.4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0" autoAdjust="0"/>
    <p:restoredTop sz="94670" autoAdjust="0"/>
  </p:normalViewPr>
  <p:slideViewPr>
    <p:cSldViewPr snapToGrid="0">
      <p:cViewPr varScale="1">
        <p:scale>
          <a:sx n="112" d="100"/>
          <a:sy n="112" d="100"/>
        </p:scale>
        <p:origin x="894" y="96"/>
      </p:cViewPr>
      <p:guideLst>
        <p:guide orient="horz" pos="893"/>
        <p:guide pos="521"/>
        <p:guide orient="horz" pos="2118"/>
      </p:guideLst>
    </p:cSldViewPr>
  </p:slideViewPr>
  <p:outlineViewPr>
    <p:cViewPr>
      <p:scale>
        <a:sx n="33" d="100"/>
        <a:sy n="33" d="100"/>
      </p:scale>
      <p:origin x="0" y="-8008"/>
    </p:cViewPr>
  </p:outlineViewPr>
  <p:notesTextViewPr>
    <p:cViewPr>
      <p:scale>
        <a:sx n="1" d="1"/>
        <a:sy n="1" d="1"/>
      </p:scale>
      <p:origin x="0" y="0"/>
    </p:cViewPr>
  </p:notesTextViewPr>
  <p:notesViewPr>
    <p:cSldViewPr snapToGrid="0">
      <p:cViewPr>
        <p:scale>
          <a:sx n="1" d="2"/>
          <a:sy n="1" d="2"/>
        </p:scale>
        <p:origin x="3912" y="104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3.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15.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2.fntdata"/><Relationship Id="rId46" Type="http://schemas.openxmlformats.org/officeDocument/2006/relationships/font" Target="fonts/font10.fntdata"/><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font" Target="fonts/font5.fntdata"/><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49" Type="http://schemas.openxmlformats.org/officeDocument/2006/relationships/font" Target="fonts/font13.fntdata"/><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8.fntdata"/><Relationship Id="rId52" Type="http://schemas.openxmlformats.org/officeDocument/2006/relationships/font" Target="fonts/font1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halia, Nashon" userId="S::nashon.muhalia@cbm.org::87e16643-c318-4c5b-b2d6-2b21262aab4c" providerId="AD" clId="Web-{51D33D16-E1A5-4051-1BA0-45A3B6E31AFD}"/>
    <pc:docChg chg="modSld">
      <pc:chgData name="Muhalia, Nashon" userId="S::nashon.muhalia@cbm.org::87e16643-c318-4c5b-b2d6-2b21262aab4c" providerId="AD" clId="Web-{51D33D16-E1A5-4051-1BA0-45A3B6E31AFD}" dt="2023-05-15T13:27:36.674" v="22" actId="20577"/>
      <pc:docMkLst>
        <pc:docMk/>
      </pc:docMkLst>
      <pc:sldChg chg="modSp">
        <pc:chgData name="Muhalia, Nashon" userId="S::nashon.muhalia@cbm.org::87e16643-c318-4c5b-b2d6-2b21262aab4c" providerId="AD" clId="Web-{51D33D16-E1A5-4051-1BA0-45A3B6E31AFD}" dt="2023-05-15T13:27:36.674" v="22" actId="20577"/>
        <pc:sldMkLst>
          <pc:docMk/>
          <pc:sldMk cId="862333999" sldId="434"/>
        </pc:sldMkLst>
        <pc:spChg chg="mod">
          <ac:chgData name="Muhalia, Nashon" userId="S::nashon.muhalia@cbm.org::87e16643-c318-4c5b-b2d6-2b21262aab4c" providerId="AD" clId="Web-{51D33D16-E1A5-4051-1BA0-45A3B6E31AFD}" dt="2023-05-15T13:27:36.674" v="22" actId="20577"/>
          <ac:spMkLst>
            <pc:docMk/>
            <pc:sldMk cId="862333999" sldId="434"/>
            <ac:spMk id="8" creationId="{00000000-0000-0000-0000-000000000000}"/>
          </ac:spMkLst>
        </pc:spChg>
      </pc:sldChg>
    </pc:docChg>
  </pc:docChgLst>
  <pc:docChgLst>
    <pc:chgData name="Muhalia, Nashon" userId="S::nashon.muhalia@cbm.org::87e16643-c318-4c5b-b2d6-2b21262aab4c" providerId="AD" clId="Web-{90C89EED-DEE1-7F7A-AE69-7534E7BDE801}"/>
    <pc:docChg chg="modSld">
      <pc:chgData name="Muhalia, Nashon" userId="S::nashon.muhalia@cbm.org::87e16643-c318-4c5b-b2d6-2b21262aab4c" providerId="AD" clId="Web-{90C89EED-DEE1-7F7A-AE69-7534E7BDE801}" dt="2023-05-15T13:28:10.233" v="2" actId="20577"/>
      <pc:docMkLst>
        <pc:docMk/>
      </pc:docMkLst>
      <pc:sldChg chg="modSp">
        <pc:chgData name="Muhalia, Nashon" userId="S::nashon.muhalia@cbm.org::87e16643-c318-4c5b-b2d6-2b21262aab4c" providerId="AD" clId="Web-{90C89EED-DEE1-7F7A-AE69-7534E7BDE801}" dt="2023-05-15T13:28:10.233" v="2" actId="20577"/>
        <pc:sldMkLst>
          <pc:docMk/>
          <pc:sldMk cId="862333999" sldId="434"/>
        </pc:sldMkLst>
        <pc:spChg chg="mod">
          <ac:chgData name="Muhalia, Nashon" userId="S::nashon.muhalia@cbm.org::87e16643-c318-4c5b-b2d6-2b21262aab4c" providerId="AD" clId="Web-{90C89EED-DEE1-7F7A-AE69-7534E7BDE801}" dt="2023-05-15T13:28:10.233" v="2" actId="20577"/>
          <ac:spMkLst>
            <pc:docMk/>
            <pc:sldMk cId="862333999" sldId="434"/>
            <ac:spMk id="8" creationId="{00000000-0000-0000-0000-000000000000}"/>
          </ac:spMkLst>
        </pc:spChg>
      </pc:sldChg>
    </pc:docChg>
  </pc:docChgLst>
  <pc:docChgLst>
    <pc:chgData name="Muhalia, Nashon" userId="S::nashon.muhalia@cbm.org::87e16643-c318-4c5b-b2d6-2b21262aab4c" providerId="AD" clId="Web-{0C45F280-D704-9080-E6C7-47805D874D71}"/>
    <pc:docChg chg="modSld">
      <pc:chgData name="Muhalia, Nashon" userId="S::nashon.muhalia@cbm.org::87e16643-c318-4c5b-b2d6-2b21262aab4c" providerId="AD" clId="Web-{0C45F280-D704-9080-E6C7-47805D874D71}" dt="2023-05-15T13:26:49.789" v="4" actId="20577"/>
      <pc:docMkLst>
        <pc:docMk/>
      </pc:docMkLst>
      <pc:sldChg chg="modSp">
        <pc:chgData name="Muhalia, Nashon" userId="S::nashon.muhalia@cbm.org::87e16643-c318-4c5b-b2d6-2b21262aab4c" providerId="AD" clId="Web-{0C45F280-D704-9080-E6C7-47805D874D71}" dt="2023-05-15T13:26:49.789" v="4" actId="20577"/>
        <pc:sldMkLst>
          <pc:docMk/>
          <pc:sldMk cId="862333999" sldId="434"/>
        </pc:sldMkLst>
        <pc:spChg chg="mod">
          <ac:chgData name="Muhalia, Nashon" userId="S::nashon.muhalia@cbm.org::87e16643-c318-4c5b-b2d6-2b21262aab4c" providerId="AD" clId="Web-{0C45F280-D704-9080-E6C7-47805D874D71}" dt="2023-05-15T13:26:49.789" v="4" actId="20577"/>
          <ac:spMkLst>
            <pc:docMk/>
            <pc:sldMk cId="862333999" sldId="434"/>
            <ac:spMk id="8"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41ECCB54-A79E-BC43-8311-3C9B1F0902D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B080F448-2063-9A4A-86D3-94FB4451123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C198213-B645-2246-9974-1E69783D8918}" type="datetimeFigureOut">
              <a:rPr lang="de-DE" smtClean="0"/>
              <a:t>15.05.2023</a:t>
            </a:fld>
            <a:endParaRPr lang="de-DE"/>
          </a:p>
        </p:txBody>
      </p:sp>
      <p:sp>
        <p:nvSpPr>
          <p:cNvPr id="4" name="Fußzeilenplatzhalter 3">
            <a:extLst>
              <a:ext uri="{FF2B5EF4-FFF2-40B4-BE49-F238E27FC236}">
                <a16:creationId xmlns:a16="http://schemas.microsoft.com/office/drawing/2014/main" id="{40169931-595F-854F-8D10-68B43A2CC8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752235CE-700E-7B4B-A135-CCD1414D51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3347A2-4133-8E48-BA71-C4BEA521B396}" type="slidenum">
              <a:rPr lang="de-DE" smtClean="0"/>
              <a:t>‹#›</a:t>
            </a:fld>
            <a:endParaRPr lang="de-DE"/>
          </a:p>
        </p:txBody>
      </p:sp>
    </p:spTree>
    <p:extLst>
      <p:ext uri="{BB962C8B-B14F-4D97-AF65-F5344CB8AC3E}">
        <p14:creationId xmlns:p14="http://schemas.microsoft.com/office/powerpoint/2010/main" val="42399955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36A965-8A44-9145-8490-3813F52C6E24}" type="datetimeFigureOut">
              <a:rPr lang="de-DE" smtClean="0"/>
              <a:t>15.05.2023</a:t>
            </a:fld>
            <a:endParaRPr lang="de-DE"/>
          </a:p>
        </p:txBody>
      </p:sp>
      <p:sp>
        <p:nvSpPr>
          <p:cNvPr id="4" name="Folienbildplatzhalt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de-DE"/>
              <a:t>Mastertextformat bearbeiten
Zweite Ebene
Dritte Ebene
Vierte Ebene
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F8D845-9E73-5E40-9BA2-0AB46712EBA2}" type="slidenum">
              <a:rPr lang="de-DE" smtClean="0"/>
              <a:t>‹#›</a:t>
            </a:fld>
            <a:endParaRPr lang="de-DE"/>
          </a:p>
        </p:txBody>
      </p:sp>
    </p:spTree>
    <p:extLst>
      <p:ext uri="{BB962C8B-B14F-4D97-AF65-F5344CB8AC3E}">
        <p14:creationId xmlns:p14="http://schemas.microsoft.com/office/powerpoint/2010/main" val="1850059525"/>
      </p:ext>
    </p:extLst>
  </p:cSld>
  <p:clrMap bg1="lt1" tx1="dk1" bg2="lt2" tx2="dk2" accent1="accent1" accent2="accent2" accent3="accent3" accent4="accent4" accent5="accent5" accent6="accent6" hlink="hlink" folHlink="folHlink"/>
  <p:hf hdr="0" ftr="0" dt="0"/>
  <p:notesStyle>
    <a:lvl1pPr marL="0" algn="l" defTabSz="713232" rtl="0" eaLnBrk="1" latinLnBrk="0" hangingPunct="1">
      <a:defRPr sz="936" kern="1200">
        <a:solidFill>
          <a:schemeClr val="tx1"/>
        </a:solidFill>
        <a:latin typeface="+mn-lt"/>
        <a:ea typeface="+mn-ea"/>
        <a:cs typeface="+mn-cs"/>
      </a:defRPr>
    </a:lvl1pPr>
    <a:lvl2pPr marL="356616" algn="l" defTabSz="713232" rtl="0" eaLnBrk="1" latinLnBrk="0" hangingPunct="1">
      <a:defRPr sz="936" kern="1200">
        <a:solidFill>
          <a:schemeClr val="tx1"/>
        </a:solidFill>
        <a:latin typeface="+mn-lt"/>
        <a:ea typeface="+mn-ea"/>
        <a:cs typeface="+mn-cs"/>
      </a:defRPr>
    </a:lvl2pPr>
    <a:lvl3pPr marL="713232" algn="l" defTabSz="713232" rtl="0" eaLnBrk="1" latinLnBrk="0" hangingPunct="1">
      <a:defRPr sz="936" kern="1200">
        <a:solidFill>
          <a:schemeClr val="tx1"/>
        </a:solidFill>
        <a:latin typeface="+mn-lt"/>
        <a:ea typeface="+mn-ea"/>
        <a:cs typeface="+mn-cs"/>
      </a:defRPr>
    </a:lvl3pPr>
    <a:lvl4pPr marL="1069848" algn="l" defTabSz="713232" rtl="0" eaLnBrk="1" latinLnBrk="0" hangingPunct="1">
      <a:defRPr sz="936" kern="1200">
        <a:solidFill>
          <a:schemeClr val="tx1"/>
        </a:solidFill>
        <a:latin typeface="+mn-lt"/>
        <a:ea typeface="+mn-ea"/>
        <a:cs typeface="+mn-cs"/>
      </a:defRPr>
    </a:lvl4pPr>
    <a:lvl5pPr marL="1426464" algn="l" defTabSz="713232" rtl="0" eaLnBrk="1" latinLnBrk="0" hangingPunct="1">
      <a:defRPr sz="936" kern="1200">
        <a:solidFill>
          <a:schemeClr val="tx1"/>
        </a:solidFill>
        <a:latin typeface="+mn-lt"/>
        <a:ea typeface="+mn-ea"/>
        <a:cs typeface="+mn-cs"/>
      </a:defRPr>
    </a:lvl5pPr>
    <a:lvl6pPr marL="1783080" algn="l" defTabSz="713232" rtl="0" eaLnBrk="1" latinLnBrk="0" hangingPunct="1">
      <a:defRPr sz="936" kern="1200">
        <a:solidFill>
          <a:schemeClr val="tx1"/>
        </a:solidFill>
        <a:latin typeface="+mn-lt"/>
        <a:ea typeface="+mn-ea"/>
        <a:cs typeface="+mn-cs"/>
      </a:defRPr>
    </a:lvl6pPr>
    <a:lvl7pPr marL="2139696" algn="l" defTabSz="713232" rtl="0" eaLnBrk="1" latinLnBrk="0" hangingPunct="1">
      <a:defRPr sz="936" kern="1200">
        <a:solidFill>
          <a:schemeClr val="tx1"/>
        </a:solidFill>
        <a:latin typeface="+mn-lt"/>
        <a:ea typeface="+mn-ea"/>
        <a:cs typeface="+mn-cs"/>
      </a:defRPr>
    </a:lvl7pPr>
    <a:lvl8pPr marL="2496312" algn="l" defTabSz="713232" rtl="0" eaLnBrk="1" latinLnBrk="0" hangingPunct="1">
      <a:defRPr sz="936" kern="1200">
        <a:solidFill>
          <a:schemeClr val="tx1"/>
        </a:solidFill>
        <a:latin typeface="+mn-lt"/>
        <a:ea typeface="+mn-ea"/>
        <a:cs typeface="+mn-cs"/>
      </a:defRPr>
    </a:lvl8pPr>
    <a:lvl9pPr marL="2852928" algn="l" defTabSz="713232" rtl="0" eaLnBrk="1" latinLnBrk="0" hangingPunct="1">
      <a:defRPr sz="93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1F8D845-9E73-5E40-9BA2-0AB46712EBA2}" type="slidenum">
              <a:rPr lang="de-DE" smtClean="0"/>
              <a:t>1</a:t>
            </a:fld>
            <a:endParaRPr lang="de-DE"/>
          </a:p>
        </p:txBody>
      </p:sp>
    </p:spTree>
    <p:extLst>
      <p:ext uri="{BB962C8B-B14F-4D97-AF65-F5344CB8AC3E}">
        <p14:creationId xmlns:p14="http://schemas.microsoft.com/office/powerpoint/2010/main" val="3393568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indent="0">
              <a:buFontTx/>
              <a:buNone/>
            </a:pPr>
            <a:endParaRPr lang="en-CA" baseline="0"/>
          </a:p>
        </p:txBody>
      </p:sp>
      <p:sp>
        <p:nvSpPr>
          <p:cNvPr id="4" name="Slide Number Placeholder 3"/>
          <p:cNvSpPr>
            <a:spLocks noGrp="1"/>
          </p:cNvSpPr>
          <p:nvPr>
            <p:ph type="sldNum" sz="quarter" idx="10"/>
          </p:nvPr>
        </p:nvSpPr>
        <p:spPr/>
        <p:txBody>
          <a:bodyPr/>
          <a:lstStyle/>
          <a:p>
            <a:fld id="{680BF10A-977E-485A-87AD-EE78FFFBD625}" type="slidenum">
              <a:rPr lang="en-GB" smtClean="0"/>
              <a:t>2</a:t>
            </a:fld>
            <a:endParaRPr lang="en-GB"/>
          </a:p>
        </p:txBody>
      </p:sp>
    </p:spTree>
    <p:extLst>
      <p:ext uri="{BB962C8B-B14F-4D97-AF65-F5344CB8AC3E}">
        <p14:creationId xmlns:p14="http://schemas.microsoft.com/office/powerpoint/2010/main" val="3762489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indent="0">
              <a:buFontTx/>
              <a:buNone/>
            </a:pPr>
            <a:endParaRPr lang="en-CA" baseline="0"/>
          </a:p>
        </p:txBody>
      </p:sp>
      <p:sp>
        <p:nvSpPr>
          <p:cNvPr id="4" name="Slide Number Placeholder 3"/>
          <p:cNvSpPr>
            <a:spLocks noGrp="1"/>
          </p:cNvSpPr>
          <p:nvPr>
            <p:ph type="sldNum" sz="quarter" idx="10"/>
          </p:nvPr>
        </p:nvSpPr>
        <p:spPr/>
        <p:txBody>
          <a:bodyPr/>
          <a:lstStyle/>
          <a:p>
            <a:fld id="{680BF10A-977E-485A-87AD-EE78FFFBD625}" type="slidenum">
              <a:rPr lang="en-GB" smtClean="0"/>
              <a:t>3</a:t>
            </a:fld>
            <a:endParaRPr lang="en-GB"/>
          </a:p>
        </p:txBody>
      </p:sp>
    </p:spTree>
    <p:extLst>
      <p:ext uri="{BB962C8B-B14F-4D97-AF65-F5344CB8AC3E}">
        <p14:creationId xmlns:p14="http://schemas.microsoft.com/office/powerpoint/2010/main" val="1769813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80BF10A-977E-485A-87AD-EE78FFFBD625}" type="slidenum">
              <a:rPr lang="en-GB" smtClean="0"/>
              <a:t>11</a:t>
            </a:fld>
            <a:endParaRPr lang="en-GB"/>
          </a:p>
        </p:txBody>
      </p:sp>
    </p:spTree>
    <p:extLst>
      <p:ext uri="{BB962C8B-B14F-4D97-AF65-F5344CB8AC3E}">
        <p14:creationId xmlns:p14="http://schemas.microsoft.com/office/powerpoint/2010/main" val="1323430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80BF10A-977E-485A-87AD-EE78FFFBD625}" type="slidenum">
              <a:rPr lang="en-GB" smtClean="0"/>
              <a:t>15</a:t>
            </a:fld>
            <a:endParaRPr lang="en-GB"/>
          </a:p>
        </p:txBody>
      </p:sp>
    </p:spTree>
    <p:extLst>
      <p:ext uri="{BB962C8B-B14F-4D97-AF65-F5344CB8AC3E}">
        <p14:creationId xmlns:p14="http://schemas.microsoft.com/office/powerpoint/2010/main" val="784832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80BF10A-977E-485A-87AD-EE78FFFBD625}" type="slidenum">
              <a:rPr lang="en-GB" smtClean="0"/>
              <a:t>25</a:t>
            </a:fld>
            <a:endParaRPr lang="en-GB"/>
          </a:p>
        </p:txBody>
      </p:sp>
    </p:spTree>
    <p:extLst>
      <p:ext uri="{BB962C8B-B14F-4D97-AF65-F5344CB8AC3E}">
        <p14:creationId xmlns:p14="http://schemas.microsoft.com/office/powerpoint/2010/main" val="2932389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80BF10A-977E-485A-87AD-EE78FFFBD625}" type="slidenum">
              <a:rPr lang="en-GB" smtClean="0"/>
              <a:t>26</a:t>
            </a:fld>
            <a:endParaRPr lang="en-GB"/>
          </a:p>
        </p:txBody>
      </p:sp>
    </p:spTree>
    <p:extLst>
      <p:ext uri="{BB962C8B-B14F-4D97-AF65-F5344CB8AC3E}">
        <p14:creationId xmlns:p14="http://schemas.microsoft.com/office/powerpoint/2010/main" val="2759482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80BF10A-977E-485A-87AD-EE78FFFBD625}" type="slidenum">
              <a:rPr lang="en-GB" smtClean="0"/>
              <a:t>28</a:t>
            </a:fld>
            <a:endParaRPr lang="en-GB"/>
          </a:p>
        </p:txBody>
      </p:sp>
    </p:spTree>
    <p:extLst>
      <p:ext uri="{BB962C8B-B14F-4D97-AF65-F5344CB8AC3E}">
        <p14:creationId xmlns:p14="http://schemas.microsoft.com/office/powerpoint/2010/main" val="17235829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folie ">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F814C2A-996E-3045-8BF8-C0814649875E}"/>
              </a:ext>
            </a:extLst>
          </p:cNvPr>
          <p:cNvPicPr>
            <a:picLocks noChangeAspect="1"/>
          </p:cNvPicPr>
          <p:nvPr userDrawn="1"/>
        </p:nvPicPr>
        <p:blipFill>
          <a:blip r:embed="rId2"/>
          <a:stretch>
            <a:fillRect/>
          </a:stretch>
        </p:blipFill>
        <p:spPr>
          <a:xfrm>
            <a:off x="2315159" y="519668"/>
            <a:ext cx="4576096" cy="4576096"/>
          </a:xfrm>
          <a:prstGeom prst="rect">
            <a:avLst/>
          </a:prstGeom>
        </p:spPr>
      </p:pic>
      <p:sp>
        <p:nvSpPr>
          <p:cNvPr id="2" name="Title 1"/>
          <p:cNvSpPr>
            <a:spLocks noGrp="1"/>
          </p:cNvSpPr>
          <p:nvPr>
            <p:ph type="ctrTitle" hasCustomPrompt="1"/>
          </p:nvPr>
        </p:nvSpPr>
        <p:spPr>
          <a:xfrm>
            <a:off x="3075711" y="1305098"/>
            <a:ext cx="3516008" cy="2926079"/>
          </a:xfrm>
        </p:spPr>
        <p:txBody>
          <a:bodyPr anchor="ctr">
            <a:noAutofit/>
          </a:bodyPr>
          <a:lstStyle>
            <a:lvl1pPr algn="l" fontAlgn="ctr">
              <a:lnSpc>
                <a:spcPts val="7500"/>
              </a:lnSpc>
              <a:defRPr sz="7500">
                <a:solidFill>
                  <a:schemeClr val="bg1"/>
                </a:solidFill>
              </a:defRPr>
            </a:lvl1pPr>
          </a:lstStyle>
          <a:p>
            <a:r>
              <a:rPr lang="de-DE"/>
              <a:t>Thema oder Claim</a:t>
            </a:r>
            <a:endParaRPr lang="en-US"/>
          </a:p>
        </p:txBody>
      </p:sp>
      <p:pic>
        <p:nvPicPr>
          <p:cNvPr id="4" name="Grafik 3">
            <a:extLst>
              <a:ext uri="{FF2B5EF4-FFF2-40B4-BE49-F238E27FC236}">
                <a16:creationId xmlns:a16="http://schemas.microsoft.com/office/drawing/2014/main" id="{CE5CC5A7-6B51-4FE4-A9AB-AB30E62406B8}"/>
              </a:ext>
            </a:extLst>
          </p:cNvPr>
          <p:cNvPicPr>
            <a:picLocks noChangeAspect="1"/>
          </p:cNvPicPr>
          <p:nvPr userDrawn="1"/>
        </p:nvPicPr>
        <p:blipFill>
          <a:blip r:embed="rId3"/>
          <a:stretch>
            <a:fillRect/>
          </a:stretch>
        </p:blipFill>
        <p:spPr>
          <a:xfrm>
            <a:off x="7174151" y="4231177"/>
            <a:ext cx="1969849" cy="1284514"/>
          </a:xfrm>
          <a:prstGeom prst="rect">
            <a:avLst/>
          </a:prstGeom>
        </p:spPr>
      </p:pic>
    </p:spTree>
    <p:extLst>
      <p:ext uri="{BB962C8B-B14F-4D97-AF65-F5344CB8AC3E}">
        <p14:creationId xmlns:p14="http://schemas.microsoft.com/office/powerpoint/2010/main" val="3856367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Überschrift mit vollflächigem Bild">
    <p:spTree>
      <p:nvGrpSpPr>
        <p:cNvPr id="1" name=""/>
        <p:cNvGrpSpPr/>
        <p:nvPr/>
      </p:nvGrpSpPr>
      <p:grpSpPr>
        <a:xfrm>
          <a:off x="0" y="0"/>
          <a:ext cx="0" cy="0"/>
          <a:chOff x="0" y="0"/>
          <a:chExt cx="0" cy="0"/>
        </a:xfrm>
      </p:grpSpPr>
      <p:sp>
        <p:nvSpPr>
          <p:cNvPr id="7" name="Picture Placeholder 5">
            <a:extLst>
              <a:ext uri="{FF2B5EF4-FFF2-40B4-BE49-F238E27FC236}">
                <a16:creationId xmlns:a16="http://schemas.microsoft.com/office/drawing/2014/main" id="{030F662F-D975-4356-A517-132767BEDD18}"/>
              </a:ext>
            </a:extLst>
          </p:cNvPr>
          <p:cNvSpPr>
            <a:spLocks noGrp="1"/>
          </p:cNvSpPr>
          <p:nvPr>
            <p:ph type="pic" sz="quarter" idx="13"/>
          </p:nvPr>
        </p:nvSpPr>
        <p:spPr>
          <a:xfrm>
            <a:off x="0" y="1744980"/>
            <a:ext cx="9144000" cy="397002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a:solidFill>
            <a:schemeClr val="bg2"/>
          </a:solidFill>
        </p:spPr>
        <p:txBody>
          <a:bodyPr rtlCol="0">
            <a:noAutofit/>
          </a:bodyPr>
          <a:lstStyle/>
          <a:p>
            <a:pPr lvl="0"/>
            <a:endParaRPr lang="en-US" noProof="0"/>
          </a:p>
        </p:txBody>
      </p:sp>
      <p:sp>
        <p:nvSpPr>
          <p:cNvPr id="8" name="Title 1">
            <a:extLst>
              <a:ext uri="{FF2B5EF4-FFF2-40B4-BE49-F238E27FC236}">
                <a16:creationId xmlns:a16="http://schemas.microsoft.com/office/drawing/2014/main" id="{735097E1-DF70-43A7-B8C8-DC9E467E3152}"/>
              </a:ext>
            </a:extLst>
          </p:cNvPr>
          <p:cNvSpPr>
            <a:spLocks noGrp="1"/>
          </p:cNvSpPr>
          <p:nvPr>
            <p:ph type="title"/>
          </p:nvPr>
        </p:nvSpPr>
        <p:spPr>
          <a:xfrm>
            <a:off x="793488" y="473250"/>
            <a:ext cx="7557025" cy="896783"/>
          </a:xfrm>
        </p:spPr>
        <p:txBody>
          <a:bodyPr lIns="0" tIns="0" rIns="36000" bIns="0" anchor="t">
            <a:noAutofit/>
          </a:bodyPr>
          <a:lstStyle>
            <a:lvl1pPr>
              <a:defRPr baseline="0"/>
            </a:lvl1pPr>
          </a:lstStyle>
          <a:p>
            <a:r>
              <a:rPr lang="de-DE"/>
              <a:t>Mastertitelformat bearbeiten</a:t>
            </a:r>
            <a:endParaRPr lang="en-US"/>
          </a:p>
        </p:txBody>
      </p:sp>
      <p:pic>
        <p:nvPicPr>
          <p:cNvPr id="9" name="Picture 2">
            <a:extLst>
              <a:ext uri="{FF2B5EF4-FFF2-40B4-BE49-F238E27FC236}">
                <a16:creationId xmlns:a16="http://schemas.microsoft.com/office/drawing/2014/main" id="{4958226C-ABFD-4075-BCA7-B473D60E8D46}"/>
              </a:ext>
            </a:extLst>
          </p:cNvPr>
          <p:cNvPicPr>
            <a:picLocks noChangeAspect="1"/>
          </p:cNvPicPr>
          <p:nvPr userDrawn="1"/>
        </p:nvPicPr>
        <p:blipFill rotWithShape="1">
          <a:blip r:embed="rId2"/>
          <a:srcRect b="27196"/>
          <a:stretch/>
        </p:blipFill>
        <p:spPr>
          <a:xfrm rot="10800000">
            <a:off x="0" y="1627353"/>
            <a:ext cx="9144000" cy="389584"/>
          </a:xfrm>
          <a:prstGeom prst="rect">
            <a:avLst/>
          </a:prstGeom>
        </p:spPr>
      </p:pic>
    </p:spTree>
    <p:extLst>
      <p:ext uri="{BB962C8B-B14F-4D97-AF65-F5344CB8AC3E}">
        <p14:creationId xmlns:p14="http://schemas.microsoft.com/office/powerpoint/2010/main" val="4003141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ld und Text mit Abrisskante">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A3A13713-CA00-0A42-A49B-4851DCFB531A}"/>
              </a:ext>
            </a:extLst>
          </p:cNvPr>
          <p:cNvSpPr>
            <a:spLocks noGrp="1"/>
          </p:cNvSpPr>
          <p:nvPr>
            <p:ph type="pic" sz="quarter" idx="13"/>
          </p:nvPr>
        </p:nvSpPr>
        <p:spPr>
          <a:xfrm>
            <a:off x="0" y="0"/>
            <a:ext cx="5775158" cy="5715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a:solidFill>
            <a:schemeClr val="bg2"/>
          </a:solidFill>
        </p:spPr>
        <p:txBody>
          <a:bodyPr rtlCol="0">
            <a:noAutofit/>
          </a:bodyPr>
          <a:lstStyle/>
          <a:p>
            <a:pPr lvl="0"/>
            <a:endParaRPr lang="en-US" noProof="0"/>
          </a:p>
        </p:txBody>
      </p:sp>
      <p:sp>
        <p:nvSpPr>
          <p:cNvPr id="8" name="Content Placeholder 3">
            <a:extLst>
              <a:ext uri="{FF2B5EF4-FFF2-40B4-BE49-F238E27FC236}">
                <a16:creationId xmlns:a16="http://schemas.microsoft.com/office/drawing/2014/main" id="{7F91C5A0-343F-7340-8025-FC7F8CD8B2B3}"/>
              </a:ext>
            </a:extLst>
          </p:cNvPr>
          <p:cNvSpPr>
            <a:spLocks noGrp="1"/>
          </p:cNvSpPr>
          <p:nvPr>
            <p:ph sz="half" idx="2"/>
          </p:nvPr>
        </p:nvSpPr>
        <p:spPr>
          <a:xfrm>
            <a:off x="5871411" y="1521354"/>
            <a:ext cx="2856953" cy="3626115"/>
          </a:xfrm>
        </p:spPr>
        <p:txBody>
          <a:bodyPr/>
          <a:lstStyle>
            <a:lvl1pPr marL="0" indent="0">
              <a:buNone/>
              <a:defRPr/>
            </a:lvl1pPr>
          </a:lstStyle>
          <a:p>
            <a:pPr lvl="0"/>
            <a:r>
              <a:rPr lang="de-DE"/>
              <a:t>Mastertextformat bearbeiten</a:t>
            </a:r>
            <a:endParaRPr lang="en-US"/>
          </a:p>
        </p:txBody>
      </p:sp>
      <p:sp>
        <p:nvSpPr>
          <p:cNvPr id="9" name="Title 1">
            <a:extLst>
              <a:ext uri="{FF2B5EF4-FFF2-40B4-BE49-F238E27FC236}">
                <a16:creationId xmlns:a16="http://schemas.microsoft.com/office/drawing/2014/main" id="{46B16E73-7F63-EA44-B170-40B8C6C820F4}"/>
              </a:ext>
            </a:extLst>
          </p:cNvPr>
          <p:cNvSpPr>
            <a:spLocks noGrp="1"/>
          </p:cNvSpPr>
          <p:nvPr>
            <p:ph type="title"/>
          </p:nvPr>
        </p:nvSpPr>
        <p:spPr>
          <a:xfrm>
            <a:off x="5871411" y="654518"/>
            <a:ext cx="2856953" cy="779645"/>
          </a:xfrm>
        </p:spPr>
        <p:txBody>
          <a:bodyPr lIns="0" tIns="0" rIns="36000" bIns="0" anchor="t">
            <a:noAutofit/>
          </a:bodyPr>
          <a:lstStyle>
            <a:lvl1pPr>
              <a:lnSpc>
                <a:spcPts val="2600"/>
              </a:lnSpc>
              <a:defRPr sz="2500" baseline="0"/>
            </a:lvl1pPr>
          </a:lstStyle>
          <a:p>
            <a:r>
              <a:rPr lang="de-DE"/>
              <a:t>Mastertitelformat bearbeiten</a:t>
            </a:r>
            <a:endParaRPr lang="en-US"/>
          </a:p>
        </p:txBody>
      </p:sp>
      <p:pic>
        <p:nvPicPr>
          <p:cNvPr id="10" name="Picture 2">
            <a:extLst>
              <a:ext uri="{FF2B5EF4-FFF2-40B4-BE49-F238E27FC236}">
                <a16:creationId xmlns:a16="http://schemas.microsoft.com/office/drawing/2014/main" id="{FA49E237-9786-47AF-8221-081C18F33FA1}"/>
              </a:ext>
            </a:extLst>
          </p:cNvPr>
          <p:cNvPicPr>
            <a:picLocks noChangeAspect="1"/>
          </p:cNvPicPr>
          <p:nvPr userDrawn="1"/>
        </p:nvPicPr>
        <p:blipFill rotWithShape="1">
          <a:blip r:embed="rId2"/>
          <a:srcRect l="-13974" t="-1" r="28766" b="9209"/>
          <a:stretch/>
        </p:blipFill>
        <p:spPr>
          <a:xfrm rot="16200000">
            <a:off x="2796424" y="2614581"/>
            <a:ext cx="5715001" cy="485837"/>
          </a:xfrm>
          <a:prstGeom prst="rect">
            <a:avLst/>
          </a:prstGeom>
        </p:spPr>
      </p:pic>
      <p:sp>
        <p:nvSpPr>
          <p:cNvPr id="7" name="Textfeld 6">
            <a:extLst>
              <a:ext uri="{FF2B5EF4-FFF2-40B4-BE49-F238E27FC236}">
                <a16:creationId xmlns:a16="http://schemas.microsoft.com/office/drawing/2014/main" id="{EFCEBA77-95E8-4F74-9465-EFEBBD535E34}"/>
              </a:ext>
            </a:extLst>
          </p:cNvPr>
          <p:cNvSpPr txBox="1"/>
          <p:nvPr userDrawn="1"/>
        </p:nvSpPr>
        <p:spPr>
          <a:xfrm>
            <a:off x="7479808" y="5395572"/>
            <a:ext cx="3064747" cy="215444"/>
          </a:xfrm>
          <a:prstGeom prst="rect">
            <a:avLst/>
          </a:prstGeom>
          <a:noFill/>
        </p:spPr>
        <p:txBody>
          <a:bodyPr wrap="square" rtlCol="0">
            <a:spAutoFit/>
          </a:bodyPr>
          <a:lstStyle/>
          <a:p>
            <a:r>
              <a:rPr lang="de-DE" sz="800" b="1" i="0" dirty="0">
                <a:solidFill>
                  <a:schemeClr val="tx1"/>
                </a:solidFill>
                <a:latin typeface="Source Sans Pro Semibold" panose="020B0503030403020204" pitchFamily="34" charset="77"/>
              </a:rPr>
              <a:t>CBM</a:t>
            </a:r>
            <a:r>
              <a:rPr lang="de-DE" sz="800" dirty="0">
                <a:solidFill>
                  <a:schemeClr val="tx1"/>
                </a:solidFill>
                <a:latin typeface="Source Sans Pro" panose="020B0503030403020204" pitchFamily="34" charset="77"/>
              </a:rPr>
              <a:t> Christian Blind Mission</a:t>
            </a:r>
          </a:p>
        </p:txBody>
      </p:sp>
    </p:spTree>
    <p:extLst>
      <p:ext uri="{BB962C8B-B14F-4D97-AF65-F5344CB8AC3E}">
        <p14:creationId xmlns:p14="http://schemas.microsoft.com/office/powerpoint/2010/main" val="2909796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mit Subtitel / Trennchart">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466015D4-104A-C943-80B5-57585F747C82}"/>
              </a:ext>
            </a:extLst>
          </p:cNvPr>
          <p:cNvSpPr/>
          <p:nvPr userDrawn="1"/>
        </p:nvSpPr>
        <p:spPr>
          <a:xfrm>
            <a:off x="0" y="0"/>
            <a:ext cx="9144000" cy="5715000"/>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 name="Grafik 8">
            <a:extLst>
              <a:ext uri="{FF2B5EF4-FFF2-40B4-BE49-F238E27FC236}">
                <a16:creationId xmlns:a16="http://schemas.microsoft.com/office/drawing/2014/main" id="{2F814C2A-996E-3045-8BF8-C0814649875E}"/>
              </a:ext>
            </a:extLst>
          </p:cNvPr>
          <p:cNvPicPr>
            <a:picLocks noChangeAspect="1"/>
          </p:cNvPicPr>
          <p:nvPr userDrawn="1"/>
        </p:nvPicPr>
        <p:blipFill>
          <a:blip r:embed="rId2"/>
          <a:stretch>
            <a:fillRect/>
          </a:stretch>
        </p:blipFill>
        <p:spPr>
          <a:xfrm>
            <a:off x="2315159" y="519668"/>
            <a:ext cx="4576096" cy="4576096"/>
          </a:xfrm>
          <a:prstGeom prst="rect">
            <a:avLst/>
          </a:prstGeom>
        </p:spPr>
      </p:pic>
      <p:sp>
        <p:nvSpPr>
          <p:cNvPr id="2" name="Title 1"/>
          <p:cNvSpPr>
            <a:spLocks noGrp="1"/>
          </p:cNvSpPr>
          <p:nvPr>
            <p:ph type="ctrTitle" hasCustomPrompt="1"/>
          </p:nvPr>
        </p:nvSpPr>
        <p:spPr>
          <a:xfrm>
            <a:off x="3017958" y="1482291"/>
            <a:ext cx="3440591" cy="1530416"/>
          </a:xfrm>
        </p:spPr>
        <p:txBody>
          <a:bodyPr anchor="t">
            <a:noAutofit/>
          </a:bodyPr>
          <a:lstStyle>
            <a:lvl1pPr algn="l" fontAlgn="base">
              <a:lnSpc>
                <a:spcPts val="5500"/>
              </a:lnSpc>
              <a:defRPr sz="5500">
                <a:solidFill>
                  <a:schemeClr val="bg1"/>
                </a:solidFill>
              </a:defRPr>
            </a:lvl1pPr>
          </a:lstStyle>
          <a:p>
            <a:r>
              <a:rPr lang="de-DE"/>
              <a:t>Thema oder Claim</a:t>
            </a:r>
            <a:endParaRPr lang="en-US"/>
          </a:p>
        </p:txBody>
      </p:sp>
      <p:sp>
        <p:nvSpPr>
          <p:cNvPr id="4" name="Subtitle 2">
            <a:extLst>
              <a:ext uri="{FF2B5EF4-FFF2-40B4-BE49-F238E27FC236}">
                <a16:creationId xmlns:a16="http://schemas.microsoft.com/office/drawing/2014/main" id="{C58449E6-D13C-6341-92AD-C39FE0914C0C}"/>
              </a:ext>
            </a:extLst>
          </p:cNvPr>
          <p:cNvSpPr>
            <a:spLocks noGrp="1"/>
          </p:cNvSpPr>
          <p:nvPr>
            <p:ph type="subTitle" idx="1"/>
          </p:nvPr>
        </p:nvSpPr>
        <p:spPr>
          <a:xfrm>
            <a:off x="2998708" y="3031768"/>
            <a:ext cx="3459841" cy="953091"/>
          </a:xfrm>
        </p:spPr>
        <p:txBody>
          <a:bodyPr/>
          <a:lstStyle>
            <a:lvl1pPr marL="0" indent="0" algn="l">
              <a:lnSpc>
                <a:spcPts val="2600"/>
              </a:lnSpc>
              <a:buNone/>
              <a:defRPr sz="2200" b="0" i="0">
                <a:solidFill>
                  <a:schemeClr val="bg1"/>
                </a:solidFill>
                <a:latin typeface="Source Serif Pro" panose="02040603050405020204" pitchFamily="18" charset="77"/>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a:p>
        </p:txBody>
      </p:sp>
      <p:pic>
        <p:nvPicPr>
          <p:cNvPr id="10" name="Grafik 9">
            <a:extLst>
              <a:ext uri="{FF2B5EF4-FFF2-40B4-BE49-F238E27FC236}">
                <a16:creationId xmlns:a16="http://schemas.microsoft.com/office/drawing/2014/main" id="{DCB1CD71-5B63-4295-9715-394D7E7E8DD8}"/>
              </a:ext>
            </a:extLst>
          </p:cNvPr>
          <p:cNvPicPr>
            <a:picLocks noChangeAspect="1"/>
          </p:cNvPicPr>
          <p:nvPr userDrawn="1"/>
        </p:nvPicPr>
        <p:blipFill>
          <a:blip r:embed="rId3"/>
          <a:stretch>
            <a:fillRect/>
          </a:stretch>
        </p:blipFill>
        <p:spPr>
          <a:xfrm>
            <a:off x="7174151" y="4231177"/>
            <a:ext cx="1969849" cy="1284514"/>
          </a:xfrm>
          <a:prstGeom prst="rect">
            <a:avLst/>
          </a:prstGeom>
        </p:spPr>
      </p:pic>
    </p:spTree>
    <p:extLst>
      <p:ext uri="{BB962C8B-B14F-4D97-AF65-F5344CB8AC3E}">
        <p14:creationId xmlns:p14="http://schemas.microsoft.com/office/powerpoint/2010/main" val="2626215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el mit Bild und Logo">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3AD8E9CA-AA2B-B946-9158-7CEA662BB63F}"/>
              </a:ext>
            </a:extLst>
          </p:cNvPr>
          <p:cNvSpPr>
            <a:spLocks noGrp="1"/>
          </p:cNvSpPr>
          <p:nvPr>
            <p:ph type="pic" sz="quarter" idx="10"/>
          </p:nvPr>
        </p:nvSpPr>
        <p:spPr>
          <a:xfrm>
            <a:off x="0" y="0"/>
            <a:ext cx="9144000" cy="402336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rtlCol="0">
            <a:noAutofit/>
          </a:bodyPr>
          <a:lstStyle/>
          <a:p>
            <a:pPr lvl="0"/>
            <a:endParaRPr lang="en-US" noProof="0"/>
          </a:p>
        </p:txBody>
      </p:sp>
      <p:sp>
        <p:nvSpPr>
          <p:cNvPr id="4" name="Picture Placeholder 8">
            <a:extLst>
              <a:ext uri="{FF2B5EF4-FFF2-40B4-BE49-F238E27FC236}">
                <a16:creationId xmlns:a16="http://schemas.microsoft.com/office/drawing/2014/main" id="{31B9C03B-78DD-A942-9975-0A0A40664A7F}"/>
              </a:ext>
            </a:extLst>
          </p:cNvPr>
          <p:cNvSpPr>
            <a:spLocks noGrp="1"/>
          </p:cNvSpPr>
          <p:nvPr>
            <p:ph type="pic" sz="quarter" idx="11"/>
          </p:nvPr>
        </p:nvSpPr>
        <p:spPr>
          <a:xfrm>
            <a:off x="745173" y="2011697"/>
            <a:ext cx="2987242" cy="3011864"/>
          </a:xfrm>
          <a:custGeom>
            <a:avLst/>
            <a:gdLst>
              <a:gd name="connsiteX0" fmla="*/ 1653988 w 3307976"/>
              <a:gd name="connsiteY0" fmla="*/ 0 h 3307976"/>
              <a:gd name="connsiteX1" fmla="*/ 3307976 w 3307976"/>
              <a:gd name="connsiteY1" fmla="*/ 1653988 h 3307976"/>
              <a:gd name="connsiteX2" fmla="*/ 1653988 w 3307976"/>
              <a:gd name="connsiteY2" fmla="*/ 3307976 h 3307976"/>
              <a:gd name="connsiteX3" fmla="*/ 0 w 3307976"/>
              <a:gd name="connsiteY3" fmla="*/ 1653988 h 3307976"/>
              <a:gd name="connsiteX4" fmla="*/ 1653988 w 3307976"/>
              <a:gd name="connsiteY4" fmla="*/ 0 h 3307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7976" h="3307976">
                <a:moveTo>
                  <a:pt x="1653988" y="0"/>
                </a:moveTo>
                <a:cubicBezTo>
                  <a:pt x="2567460" y="0"/>
                  <a:pt x="3307976" y="740516"/>
                  <a:pt x="3307976" y="1653988"/>
                </a:cubicBezTo>
                <a:cubicBezTo>
                  <a:pt x="3307976" y="2567460"/>
                  <a:pt x="2567460" y="3307976"/>
                  <a:pt x="1653988" y="3307976"/>
                </a:cubicBezTo>
                <a:cubicBezTo>
                  <a:pt x="740516" y="3307976"/>
                  <a:pt x="0" y="2567460"/>
                  <a:pt x="0" y="1653988"/>
                </a:cubicBezTo>
                <a:cubicBezTo>
                  <a:pt x="0" y="740516"/>
                  <a:pt x="740516" y="0"/>
                  <a:pt x="1653988" y="0"/>
                </a:cubicBezTo>
                <a:close/>
              </a:path>
            </a:pathLst>
          </a:custGeom>
        </p:spPr>
        <p:txBody>
          <a:bodyPr rtlCol="0">
            <a:noAutofit/>
          </a:bodyPr>
          <a:lstStyle/>
          <a:p>
            <a:pPr lvl="0"/>
            <a:endParaRPr lang="en-US" noProof="0"/>
          </a:p>
        </p:txBody>
      </p:sp>
      <p:sp>
        <p:nvSpPr>
          <p:cNvPr id="5" name="Picture Placeholder 8">
            <a:extLst>
              <a:ext uri="{FF2B5EF4-FFF2-40B4-BE49-F238E27FC236}">
                <a16:creationId xmlns:a16="http://schemas.microsoft.com/office/drawing/2014/main" id="{64B9ADF2-C3E3-4548-8175-1872D11DA5FD}"/>
              </a:ext>
            </a:extLst>
          </p:cNvPr>
          <p:cNvSpPr>
            <a:spLocks noGrp="1"/>
          </p:cNvSpPr>
          <p:nvPr>
            <p:ph type="pic" sz="quarter" idx="12"/>
          </p:nvPr>
        </p:nvSpPr>
        <p:spPr>
          <a:xfrm>
            <a:off x="0" y="3724102"/>
            <a:ext cx="9144000" cy="527453"/>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rtlCol="0">
            <a:noAutofit/>
          </a:bodyPr>
          <a:lstStyle/>
          <a:p>
            <a:pPr lvl="0"/>
            <a:endParaRPr lang="en-US" noProof="0"/>
          </a:p>
        </p:txBody>
      </p:sp>
      <p:pic>
        <p:nvPicPr>
          <p:cNvPr id="6" name="Grafik 5">
            <a:extLst>
              <a:ext uri="{FF2B5EF4-FFF2-40B4-BE49-F238E27FC236}">
                <a16:creationId xmlns:a16="http://schemas.microsoft.com/office/drawing/2014/main" id="{A4323846-4C9E-45B3-BD4E-618E63D25DC0}"/>
              </a:ext>
            </a:extLst>
          </p:cNvPr>
          <p:cNvPicPr>
            <a:picLocks noChangeAspect="1"/>
          </p:cNvPicPr>
          <p:nvPr userDrawn="1"/>
        </p:nvPicPr>
        <p:blipFill>
          <a:blip r:embed="rId2"/>
          <a:stretch>
            <a:fillRect/>
          </a:stretch>
        </p:blipFill>
        <p:spPr>
          <a:xfrm>
            <a:off x="7174151" y="4231177"/>
            <a:ext cx="1969849" cy="1284514"/>
          </a:xfrm>
          <a:prstGeom prst="rect">
            <a:avLst/>
          </a:prstGeom>
        </p:spPr>
      </p:pic>
    </p:spTree>
    <p:extLst>
      <p:ext uri="{BB962C8B-B14F-4D97-AF65-F5344CB8AC3E}">
        <p14:creationId xmlns:p14="http://schemas.microsoft.com/office/powerpoint/2010/main" val="1819462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in Inhalt mit Logo">
    <p:spTree>
      <p:nvGrpSpPr>
        <p:cNvPr id="1" name=""/>
        <p:cNvGrpSpPr/>
        <p:nvPr/>
      </p:nvGrpSpPr>
      <p:grpSpPr>
        <a:xfrm>
          <a:off x="0" y="0"/>
          <a:ext cx="0" cy="0"/>
          <a:chOff x="0" y="0"/>
          <a:chExt cx="0" cy="0"/>
        </a:xfrm>
      </p:grpSpPr>
      <p:sp>
        <p:nvSpPr>
          <p:cNvPr id="2" name="Title 1"/>
          <p:cNvSpPr>
            <a:spLocks noGrp="1"/>
          </p:cNvSpPr>
          <p:nvPr>
            <p:ph type="title"/>
          </p:nvPr>
        </p:nvSpPr>
        <p:spPr/>
        <p:txBody>
          <a:bodyPr lIns="0" tIns="0" rIns="36000" bIns="0" anchor="t">
            <a:noAutofit/>
          </a:bodyPr>
          <a:lstStyle>
            <a:lvl1pPr>
              <a:defRPr baseline="0"/>
            </a:lvl1pPr>
          </a:lstStyle>
          <a:p>
            <a:r>
              <a:rPr lang="de-DE"/>
              <a:t>Mastertitelformat bearbeiten</a:t>
            </a:r>
            <a:endParaRPr lang="en-US"/>
          </a:p>
        </p:txBody>
      </p:sp>
      <p:sp>
        <p:nvSpPr>
          <p:cNvPr id="3" name="Content Placeholder 2"/>
          <p:cNvSpPr>
            <a:spLocks noGrp="1"/>
          </p:cNvSpPr>
          <p:nvPr>
            <p:ph sz="half" idx="1"/>
          </p:nvPr>
        </p:nvSpPr>
        <p:spPr>
          <a:xfrm>
            <a:off x="793488" y="1686177"/>
            <a:ext cx="7557025" cy="3296468"/>
          </a:xfrm>
        </p:spPr>
        <p:txBody>
          <a:bodyPr/>
          <a:lstStyle/>
          <a:p>
            <a:pPr lvl="0"/>
            <a:r>
              <a:rPr lang="de-DE"/>
              <a:t>Mastertextformat bearbeiten
Zweite Ebene
Dritte Ebene
Vierte Ebene
Fünfte Ebene</a:t>
            </a:r>
            <a:endParaRPr lang="en-US"/>
          </a:p>
        </p:txBody>
      </p:sp>
      <p:sp>
        <p:nvSpPr>
          <p:cNvPr id="9" name="Foliennummernplatzhalter 5">
            <a:extLst>
              <a:ext uri="{FF2B5EF4-FFF2-40B4-BE49-F238E27FC236}">
                <a16:creationId xmlns:a16="http://schemas.microsoft.com/office/drawing/2014/main" id="{16FB8C25-C39C-47D5-8452-24584B651A86}"/>
              </a:ext>
            </a:extLst>
          </p:cNvPr>
          <p:cNvSpPr>
            <a:spLocks noGrp="1"/>
          </p:cNvSpPr>
          <p:nvPr>
            <p:ph type="sldNum" sz="quarter" idx="4"/>
          </p:nvPr>
        </p:nvSpPr>
        <p:spPr>
          <a:xfrm>
            <a:off x="131818" y="5357350"/>
            <a:ext cx="2743200" cy="365125"/>
          </a:xfrm>
          <a:prstGeom prst="rect">
            <a:avLst/>
          </a:prstGeom>
        </p:spPr>
        <p:txBody>
          <a:bodyPr/>
          <a:lstStyle>
            <a:lvl1pPr>
              <a:defRPr sz="1100">
                <a:latin typeface="Source Sans Pro" panose="020B0503030403020204" pitchFamily="34" charset="0"/>
                <a:ea typeface="Source Sans Pro" panose="020B0503030403020204" pitchFamily="34" charset="0"/>
              </a:defRPr>
            </a:lvl1pPr>
          </a:lstStyle>
          <a:p>
            <a:fld id="{06A3B5ED-B1C0-4FCF-B405-E8D0BFB4F1F6}" type="slidenum">
              <a:rPr lang="de-DE" smtClean="0"/>
              <a:pPr/>
              <a:t>‹#›</a:t>
            </a:fld>
            <a:endParaRPr lang="de-DE"/>
          </a:p>
        </p:txBody>
      </p:sp>
      <p:pic>
        <p:nvPicPr>
          <p:cNvPr id="7" name="Grafik 6">
            <a:extLst>
              <a:ext uri="{FF2B5EF4-FFF2-40B4-BE49-F238E27FC236}">
                <a16:creationId xmlns:a16="http://schemas.microsoft.com/office/drawing/2014/main" id="{0CF09BA5-B60E-415F-82CF-BBF1844E7A3D}"/>
              </a:ext>
            </a:extLst>
          </p:cNvPr>
          <p:cNvPicPr>
            <a:picLocks noChangeAspect="1"/>
          </p:cNvPicPr>
          <p:nvPr userDrawn="1"/>
        </p:nvPicPr>
        <p:blipFill>
          <a:blip r:embed="rId2"/>
          <a:stretch>
            <a:fillRect/>
          </a:stretch>
        </p:blipFill>
        <p:spPr>
          <a:xfrm>
            <a:off x="7174151" y="4231177"/>
            <a:ext cx="1969849" cy="1284514"/>
          </a:xfrm>
          <a:prstGeom prst="rect">
            <a:avLst/>
          </a:prstGeom>
        </p:spPr>
      </p:pic>
    </p:spTree>
    <p:extLst>
      <p:ext uri="{BB962C8B-B14F-4D97-AF65-F5344CB8AC3E}">
        <p14:creationId xmlns:p14="http://schemas.microsoft.com/office/powerpoint/2010/main" val="10813297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Ein Inhalt mit Logo">
    <p:spTree>
      <p:nvGrpSpPr>
        <p:cNvPr id="1" name=""/>
        <p:cNvGrpSpPr/>
        <p:nvPr/>
      </p:nvGrpSpPr>
      <p:grpSpPr>
        <a:xfrm>
          <a:off x="0" y="0"/>
          <a:ext cx="0" cy="0"/>
          <a:chOff x="0" y="0"/>
          <a:chExt cx="0" cy="0"/>
        </a:xfrm>
      </p:grpSpPr>
      <p:sp>
        <p:nvSpPr>
          <p:cNvPr id="2" name="Title 1"/>
          <p:cNvSpPr>
            <a:spLocks noGrp="1"/>
          </p:cNvSpPr>
          <p:nvPr>
            <p:ph type="title"/>
          </p:nvPr>
        </p:nvSpPr>
        <p:spPr/>
        <p:txBody>
          <a:bodyPr lIns="0" tIns="0" rIns="36000" bIns="0" anchor="t">
            <a:noAutofit/>
          </a:bodyPr>
          <a:lstStyle>
            <a:lvl1pPr>
              <a:defRPr baseline="0"/>
            </a:lvl1pPr>
          </a:lstStyle>
          <a:p>
            <a:r>
              <a:rPr lang="de-DE"/>
              <a:t>Mastertitelformat bearbeiten</a:t>
            </a:r>
            <a:endParaRPr lang="en-US"/>
          </a:p>
        </p:txBody>
      </p:sp>
      <p:sp>
        <p:nvSpPr>
          <p:cNvPr id="3" name="Content Placeholder 2"/>
          <p:cNvSpPr>
            <a:spLocks noGrp="1"/>
          </p:cNvSpPr>
          <p:nvPr>
            <p:ph sz="half" idx="1"/>
          </p:nvPr>
        </p:nvSpPr>
        <p:spPr>
          <a:xfrm>
            <a:off x="793488" y="1686177"/>
            <a:ext cx="7557025" cy="3296468"/>
          </a:xfrm>
        </p:spPr>
        <p:txBody>
          <a:bodyPr/>
          <a:lstStyle/>
          <a:p>
            <a:pPr lvl="0"/>
            <a:r>
              <a:rPr lang="de-DE"/>
              <a:t>Mastertextformat bearbeiten
Zweite Ebene
Dritte Ebene
Vierte Ebene
Fünfte Ebene</a:t>
            </a:r>
            <a:endParaRPr lang="en-US"/>
          </a:p>
        </p:txBody>
      </p:sp>
      <p:sp>
        <p:nvSpPr>
          <p:cNvPr id="9" name="Foliennummernplatzhalter 5">
            <a:extLst>
              <a:ext uri="{FF2B5EF4-FFF2-40B4-BE49-F238E27FC236}">
                <a16:creationId xmlns:a16="http://schemas.microsoft.com/office/drawing/2014/main" id="{16FB8C25-C39C-47D5-8452-24584B651A86}"/>
              </a:ext>
            </a:extLst>
          </p:cNvPr>
          <p:cNvSpPr>
            <a:spLocks noGrp="1"/>
          </p:cNvSpPr>
          <p:nvPr>
            <p:ph type="sldNum" sz="quarter" idx="4"/>
          </p:nvPr>
        </p:nvSpPr>
        <p:spPr>
          <a:xfrm>
            <a:off x="131818" y="5357350"/>
            <a:ext cx="2743200" cy="365125"/>
          </a:xfrm>
          <a:prstGeom prst="rect">
            <a:avLst/>
          </a:prstGeom>
        </p:spPr>
        <p:txBody>
          <a:bodyPr/>
          <a:lstStyle>
            <a:lvl1pPr>
              <a:defRPr sz="1100">
                <a:latin typeface="Source Sans Pro" panose="020B0503030403020204" pitchFamily="34" charset="0"/>
                <a:ea typeface="Source Sans Pro" panose="020B0503030403020204" pitchFamily="34" charset="0"/>
              </a:defRPr>
            </a:lvl1pPr>
          </a:lstStyle>
          <a:p>
            <a:fld id="{06A3B5ED-B1C0-4FCF-B405-E8D0BFB4F1F6}" type="slidenum">
              <a:rPr lang="de-DE" smtClean="0"/>
              <a:pPr/>
              <a:t>‹#›</a:t>
            </a:fld>
            <a:endParaRPr lang="de-DE"/>
          </a:p>
        </p:txBody>
      </p:sp>
      <p:pic>
        <p:nvPicPr>
          <p:cNvPr id="6" name="Grafik 5">
            <a:extLst>
              <a:ext uri="{FF2B5EF4-FFF2-40B4-BE49-F238E27FC236}">
                <a16:creationId xmlns:a16="http://schemas.microsoft.com/office/drawing/2014/main" id="{04E9AD9D-B6DB-4B82-9DB0-9225F682A4E3}"/>
              </a:ext>
            </a:extLst>
          </p:cNvPr>
          <p:cNvPicPr>
            <a:picLocks noChangeAspect="1"/>
          </p:cNvPicPr>
          <p:nvPr userDrawn="1"/>
        </p:nvPicPr>
        <p:blipFill>
          <a:blip r:embed="rId2"/>
          <a:stretch>
            <a:fillRect/>
          </a:stretch>
        </p:blipFill>
        <p:spPr>
          <a:xfrm>
            <a:off x="7111332" y="149806"/>
            <a:ext cx="1969849" cy="1284514"/>
          </a:xfrm>
          <a:prstGeom prst="rect">
            <a:avLst/>
          </a:prstGeom>
        </p:spPr>
      </p:pic>
    </p:spTree>
    <p:extLst>
      <p:ext uri="{BB962C8B-B14F-4D97-AF65-F5344CB8AC3E}">
        <p14:creationId xmlns:p14="http://schemas.microsoft.com/office/powerpoint/2010/main" val="1373369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in Inhalt mit Fußzeile">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E406F85A-E620-3848-83F3-1A5D2507BBDE}"/>
              </a:ext>
            </a:extLst>
          </p:cNvPr>
          <p:cNvSpPr/>
          <p:nvPr userDrawn="1"/>
        </p:nvSpPr>
        <p:spPr>
          <a:xfrm>
            <a:off x="0" y="0"/>
            <a:ext cx="9144000" cy="5715000"/>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p:cNvSpPr>
            <a:spLocks noGrp="1"/>
          </p:cNvSpPr>
          <p:nvPr>
            <p:ph type="title"/>
          </p:nvPr>
        </p:nvSpPr>
        <p:spPr/>
        <p:txBody>
          <a:bodyPr lIns="0" tIns="0" rIns="36000" bIns="0" anchor="t">
            <a:noAutofit/>
          </a:bodyPr>
          <a:lstStyle>
            <a:lvl1pPr>
              <a:defRPr baseline="0"/>
            </a:lvl1pPr>
          </a:lstStyle>
          <a:p>
            <a:r>
              <a:rPr lang="de-DE"/>
              <a:t>Mastertitelformat bearbeiten</a:t>
            </a:r>
            <a:endParaRPr lang="en-US"/>
          </a:p>
        </p:txBody>
      </p:sp>
      <p:sp>
        <p:nvSpPr>
          <p:cNvPr id="3" name="Content Placeholder 2"/>
          <p:cNvSpPr>
            <a:spLocks noGrp="1"/>
          </p:cNvSpPr>
          <p:nvPr>
            <p:ph sz="half" idx="1"/>
          </p:nvPr>
        </p:nvSpPr>
        <p:spPr>
          <a:xfrm>
            <a:off x="793488" y="1686177"/>
            <a:ext cx="7557025" cy="3296468"/>
          </a:xfrm>
        </p:spPr>
        <p:txBody>
          <a:bodyPr/>
          <a:lstStyle/>
          <a:p>
            <a:pPr lvl="0"/>
            <a:r>
              <a:rPr lang="de-DE"/>
              <a:t>Mastertextformat bearbeiten
Zweite Ebene
Dritte Ebene
Vierte Ebene
Fünfte Ebene</a:t>
            </a:r>
            <a:endParaRPr lang="en-US"/>
          </a:p>
        </p:txBody>
      </p:sp>
      <p:sp>
        <p:nvSpPr>
          <p:cNvPr id="7" name="Textfeld 6">
            <a:extLst>
              <a:ext uri="{FF2B5EF4-FFF2-40B4-BE49-F238E27FC236}">
                <a16:creationId xmlns:a16="http://schemas.microsoft.com/office/drawing/2014/main" id="{A90FB3D2-A585-4C48-9208-14D481993E6B}"/>
              </a:ext>
            </a:extLst>
          </p:cNvPr>
          <p:cNvSpPr txBox="1"/>
          <p:nvPr userDrawn="1"/>
        </p:nvSpPr>
        <p:spPr>
          <a:xfrm>
            <a:off x="7479808" y="5395572"/>
            <a:ext cx="3064747" cy="215444"/>
          </a:xfrm>
          <a:prstGeom prst="rect">
            <a:avLst/>
          </a:prstGeom>
          <a:noFill/>
        </p:spPr>
        <p:txBody>
          <a:bodyPr wrap="square" rtlCol="0">
            <a:spAutoFit/>
          </a:bodyPr>
          <a:lstStyle/>
          <a:p>
            <a:r>
              <a:rPr lang="de-DE" sz="800" b="1" i="0" dirty="0">
                <a:solidFill>
                  <a:schemeClr val="tx1"/>
                </a:solidFill>
                <a:latin typeface="Source Sans Pro Semibold" panose="020B0503030403020204" pitchFamily="34" charset="77"/>
              </a:rPr>
              <a:t>CBM</a:t>
            </a:r>
            <a:r>
              <a:rPr lang="de-DE" sz="800" dirty="0">
                <a:solidFill>
                  <a:schemeClr val="tx1"/>
                </a:solidFill>
                <a:latin typeface="Source Sans Pro" panose="020B0503030403020204" pitchFamily="34" charset="77"/>
              </a:rPr>
              <a:t> Christian Blind Mission</a:t>
            </a:r>
          </a:p>
        </p:txBody>
      </p:sp>
      <p:sp>
        <p:nvSpPr>
          <p:cNvPr id="9" name="Foliennummernplatzhalter 5">
            <a:extLst>
              <a:ext uri="{FF2B5EF4-FFF2-40B4-BE49-F238E27FC236}">
                <a16:creationId xmlns:a16="http://schemas.microsoft.com/office/drawing/2014/main" id="{C8BDB45D-F86C-4441-B7DF-72BE77A73823}"/>
              </a:ext>
            </a:extLst>
          </p:cNvPr>
          <p:cNvSpPr>
            <a:spLocks noGrp="1"/>
          </p:cNvSpPr>
          <p:nvPr>
            <p:ph type="sldNum" sz="quarter" idx="4"/>
          </p:nvPr>
        </p:nvSpPr>
        <p:spPr>
          <a:xfrm>
            <a:off x="131818" y="5357350"/>
            <a:ext cx="2743200" cy="365125"/>
          </a:xfrm>
          <a:prstGeom prst="rect">
            <a:avLst/>
          </a:prstGeom>
        </p:spPr>
        <p:txBody>
          <a:bodyPr/>
          <a:lstStyle>
            <a:lvl1pPr>
              <a:defRPr sz="1100">
                <a:latin typeface="Source Sans Pro" panose="020B0503030403020204" pitchFamily="34" charset="0"/>
                <a:ea typeface="Source Sans Pro" panose="020B0503030403020204" pitchFamily="34" charset="0"/>
              </a:defRPr>
            </a:lvl1pPr>
          </a:lstStyle>
          <a:p>
            <a:fld id="{06A3B5ED-B1C0-4FCF-B405-E8D0BFB4F1F6}" type="slidenum">
              <a:rPr lang="de-DE" smtClean="0"/>
              <a:pPr/>
              <a:t>‹#›</a:t>
            </a:fld>
            <a:endParaRPr lang="de-DE"/>
          </a:p>
        </p:txBody>
      </p:sp>
    </p:spTree>
    <p:extLst>
      <p:ext uri="{BB962C8B-B14F-4D97-AF65-F5344CB8AC3E}">
        <p14:creationId xmlns:p14="http://schemas.microsoft.com/office/powerpoint/2010/main" val="24355260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Zwei Inhalte mit Logo">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F168AFE4-D15C-964C-9C27-8ECE4504E40F}"/>
              </a:ext>
            </a:extLst>
          </p:cNvPr>
          <p:cNvSpPr/>
          <p:nvPr userDrawn="1"/>
        </p:nvSpPr>
        <p:spPr>
          <a:xfrm>
            <a:off x="0" y="0"/>
            <a:ext cx="9144000" cy="5715000"/>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p:cNvSpPr>
            <a:spLocks noGrp="1"/>
          </p:cNvSpPr>
          <p:nvPr>
            <p:ph type="title"/>
          </p:nvPr>
        </p:nvSpPr>
        <p:spPr/>
        <p:txBody>
          <a:bodyPr lIns="0" tIns="0" rIns="36000" bIns="0" anchor="t">
            <a:noAutofit/>
          </a:bodyPr>
          <a:lstStyle>
            <a:lvl1pPr>
              <a:defRPr baseline="0"/>
            </a:lvl1pPr>
          </a:lstStyle>
          <a:p>
            <a:r>
              <a:rPr lang="de-DE"/>
              <a:t>Mastertitelformat bearbeiten</a:t>
            </a:r>
            <a:endParaRPr lang="en-US"/>
          </a:p>
        </p:txBody>
      </p:sp>
      <p:sp>
        <p:nvSpPr>
          <p:cNvPr id="3" name="Content Placeholder 2"/>
          <p:cNvSpPr>
            <a:spLocks noGrp="1"/>
          </p:cNvSpPr>
          <p:nvPr>
            <p:ph sz="half" idx="1"/>
          </p:nvPr>
        </p:nvSpPr>
        <p:spPr>
          <a:xfrm>
            <a:off x="793488" y="1686177"/>
            <a:ext cx="3726557" cy="3296468"/>
          </a:xfrm>
        </p:spPr>
        <p:txBody>
          <a:bodyPr/>
          <a:lstStyle/>
          <a:p>
            <a:pPr lvl="0"/>
            <a:r>
              <a:rPr lang="de-DE"/>
              <a:t>Mastertextformat bearbeiten
Zweite Ebene
Dritte Ebene
Vierte Ebene
Fünfte Ebene</a:t>
            </a:r>
            <a:endParaRPr lang="en-US"/>
          </a:p>
        </p:txBody>
      </p:sp>
      <p:sp>
        <p:nvSpPr>
          <p:cNvPr id="4" name="Content Placeholder 3"/>
          <p:cNvSpPr>
            <a:spLocks noGrp="1"/>
          </p:cNvSpPr>
          <p:nvPr>
            <p:ph sz="half" idx="2"/>
          </p:nvPr>
        </p:nvSpPr>
        <p:spPr>
          <a:xfrm>
            <a:off x="4947333" y="1686177"/>
            <a:ext cx="3686527" cy="3296468"/>
          </a:xfrm>
        </p:spPr>
        <p:txBody>
          <a:bodyPr/>
          <a:lstStyle/>
          <a:p>
            <a:pPr lvl="0"/>
            <a:r>
              <a:rPr lang="de-DE"/>
              <a:t>Mastertextformat bearbeiten
Zweite Ebene
Dritte Ebene
Vierte Ebene
Fünfte Ebene</a:t>
            </a:r>
            <a:endParaRPr lang="en-US"/>
          </a:p>
        </p:txBody>
      </p:sp>
      <p:sp>
        <p:nvSpPr>
          <p:cNvPr id="9" name="Foliennummernplatzhalter 5">
            <a:extLst>
              <a:ext uri="{FF2B5EF4-FFF2-40B4-BE49-F238E27FC236}">
                <a16:creationId xmlns:a16="http://schemas.microsoft.com/office/drawing/2014/main" id="{528C06CC-A6D5-471B-948D-164FFF9BF1A9}"/>
              </a:ext>
            </a:extLst>
          </p:cNvPr>
          <p:cNvSpPr>
            <a:spLocks noGrp="1"/>
          </p:cNvSpPr>
          <p:nvPr>
            <p:ph type="sldNum" sz="quarter" idx="4"/>
          </p:nvPr>
        </p:nvSpPr>
        <p:spPr>
          <a:xfrm>
            <a:off x="131818" y="5357350"/>
            <a:ext cx="2743200" cy="365125"/>
          </a:xfrm>
          <a:prstGeom prst="rect">
            <a:avLst/>
          </a:prstGeom>
        </p:spPr>
        <p:txBody>
          <a:bodyPr/>
          <a:lstStyle>
            <a:lvl1pPr>
              <a:defRPr sz="1100">
                <a:latin typeface="Source Sans Pro" panose="020B0503030403020204" pitchFamily="34" charset="0"/>
                <a:ea typeface="Source Sans Pro" panose="020B0503030403020204" pitchFamily="34" charset="0"/>
              </a:defRPr>
            </a:lvl1pPr>
          </a:lstStyle>
          <a:p>
            <a:fld id="{06A3B5ED-B1C0-4FCF-B405-E8D0BFB4F1F6}" type="slidenum">
              <a:rPr lang="de-DE" smtClean="0"/>
              <a:pPr/>
              <a:t>‹#›</a:t>
            </a:fld>
            <a:endParaRPr lang="de-DE"/>
          </a:p>
        </p:txBody>
      </p:sp>
      <p:pic>
        <p:nvPicPr>
          <p:cNvPr id="10" name="Grafik 9">
            <a:extLst>
              <a:ext uri="{FF2B5EF4-FFF2-40B4-BE49-F238E27FC236}">
                <a16:creationId xmlns:a16="http://schemas.microsoft.com/office/drawing/2014/main" id="{69947C61-4647-41F5-B4CB-94587412FC69}"/>
              </a:ext>
            </a:extLst>
          </p:cNvPr>
          <p:cNvPicPr>
            <a:picLocks noChangeAspect="1"/>
          </p:cNvPicPr>
          <p:nvPr userDrawn="1"/>
        </p:nvPicPr>
        <p:blipFill>
          <a:blip r:embed="rId2"/>
          <a:stretch>
            <a:fillRect/>
          </a:stretch>
        </p:blipFill>
        <p:spPr>
          <a:xfrm>
            <a:off x="7174151" y="4231177"/>
            <a:ext cx="1969849" cy="1284514"/>
          </a:xfrm>
          <a:prstGeom prst="rect">
            <a:avLst/>
          </a:prstGeom>
        </p:spPr>
      </p:pic>
    </p:spTree>
    <p:extLst>
      <p:ext uri="{BB962C8B-B14F-4D97-AF65-F5344CB8AC3E}">
        <p14:creationId xmlns:p14="http://schemas.microsoft.com/office/powerpoint/2010/main" val="1440615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Zwei Inhalte mit Fußzeile">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F168AFE4-D15C-964C-9C27-8ECE4504E40F}"/>
              </a:ext>
            </a:extLst>
          </p:cNvPr>
          <p:cNvSpPr/>
          <p:nvPr userDrawn="1"/>
        </p:nvSpPr>
        <p:spPr>
          <a:xfrm>
            <a:off x="0" y="0"/>
            <a:ext cx="9144000" cy="5715000"/>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p:cNvSpPr>
            <a:spLocks noGrp="1"/>
          </p:cNvSpPr>
          <p:nvPr>
            <p:ph type="title"/>
          </p:nvPr>
        </p:nvSpPr>
        <p:spPr/>
        <p:txBody>
          <a:bodyPr lIns="0" tIns="0" rIns="36000" bIns="0" anchor="t">
            <a:noAutofit/>
          </a:bodyPr>
          <a:lstStyle>
            <a:lvl1pPr>
              <a:defRPr baseline="0"/>
            </a:lvl1pPr>
          </a:lstStyle>
          <a:p>
            <a:r>
              <a:rPr lang="de-DE"/>
              <a:t>Mastertitelformat bearbeiten</a:t>
            </a:r>
            <a:endParaRPr lang="en-US"/>
          </a:p>
        </p:txBody>
      </p:sp>
      <p:sp>
        <p:nvSpPr>
          <p:cNvPr id="3" name="Content Placeholder 2"/>
          <p:cNvSpPr>
            <a:spLocks noGrp="1"/>
          </p:cNvSpPr>
          <p:nvPr>
            <p:ph sz="half" idx="1"/>
          </p:nvPr>
        </p:nvSpPr>
        <p:spPr>
          <a:xfrm>
            <a:off x="793488" y="1686177"/>
            <a:ext cx="3726557" cy="3296468"/>
          </a:xfrm>
        </p:spPr>
        <p:txBody>
          <a:bodyPr/>
          <a:lstStyle/>
          <a:p>
            <a:pPr lvl="0"/>
            <a:r>
              <a:rPr lang="de-DE"/>
              <a:t>Mastertextformat bearbeiten
Zweite Ebene
Dritte Ebene
Vierte Ebene
Fünfte Ebene</a:t>
            </a:r>
            <a:endParaRPr lang="en-US"/>
          </a:p>
        </p:txBody>
      </p:sp>
      <p:sp>
        <p:nvSpPr>
          <p:cNvPr id="4" name="Content Placeholder 3"/>
          <p:cNvSpPr>
            <a:spLocks noGrp="1"/>
          </p:cNvSpPr>
          <p:nvPr>
            <p:ph sz="half" idx="2"/>
          </p:nvPr>
        </p:nvSpPr>
        <p:spPr>
          <a:xfrm>
            <a:off x="4947333" y="1686177"/>
            <a:ext cx="3686527" cy="3296468"/>
          </a:xfrm>
        </p:spPr>
        <p:txBody>
          <a:bodyPr/>
          <a:lstStyle/>
          <a:p>
            <a:pPr lvl="0"/>
            <a:r>
              <a:rPr lang="de-DE"/>
              <a:t>Mastertextformat bearbeiten
Zweite Ebene
Dritte Ebene
Vierte Ebene
Fünfte Ebene</a:t>
            </a:r>
            <a:endParaRPr lang="en-US"/>
          </a:p>
        </p:txBody>
      </p:sp>
      <p:sp>
        <p:nvSpPr>
          <p:cNvPr id="8" name="Foliennummernplatzhalter 5">
            <a:extLst>
              <a:ext uri="{FF2B5EF4-FFF2-40B4-BE49-F238E27FC236}">
                <a16:creationId xmlns:a16="http://schemas.microsoft.com/office/drawing/2014/main" id="{24CCEAA7-7E7A-4DC0-8757-D83946C89131}"/>
              </a:ext>
            </a:extLst>
          </p:cNvPr>
          <p:cNvSpPr>
            <a:spLocks noGrp="1"/>
          </p:cNvSpPr>
          <p:nvPr>
            <p:ph type="sldNum" sz="quarter" idx="4"/>
          </p:nvPr>
        </p:nvSpPr>
        <p:spPr>
          <a:xfrm>
            <a:off x="131818" y="5357350"/>
            <a:ext cx="2743200" cy="365125"/>
          </a:xfrm>
          <a:prstGeom prst="rect">
            <a:avLst/>
          </a:prstGeom>
        </p:spPr>
        <p:txBody>
          <a:bodyPr/>
          <a:lstStyle>
            <a:lvl1pPr>
              <a:defRPr sz="1100">
                <a:latin typeface="Source Sans Pro" panose="020B0503030403020204" pitchFamily="34" charset="0"/>
                <a:ea typeface="Source Sans Pro" panose="020B0503030403020204" pitchFamily="34" charset="0"/>
              </a:defRPr>
            </a:lvl1pPr>
          </a:lstStyle>
          <a:p>
            <a:fld id="{06A3B5ED-B1C0-4FCF-B405-E8D0BFB4F1F6}" type="slidenum">
              <a:rPr lang="de-DE" smtClean="0"/>
              <a:pPr/>
              <a:t>‹#›</a:t>
            </a:fld>
            <a:endParaRPr lang="de-DE"/>
          </a:p>
        </p:txBody>
      </p:sp>
      <p:sp>
        <p:nvSpPr>
          <p:cNvPr id="9" name="Textfeld 8">
            <a:extLst>
              <a:ext uri="{FF2B5EF4-FFF2-40B4-BE49-F238E27FC236}">
                <a16:creationId xmlns:a16="http://schemas.microsoft.com/office/drawing/2014/main" id="{30DBCB2D-7440-4170-8E5B-8AC9377F742F}"/>
              </a:ext>
            </a:extLst>
          </p:cNvPr>
          <p:cNvSpPr txBox="1"/>
          <p:nvPr userDrawn="1"/>
        </p:nvSpPr>
        <p:spPr>
          <a:xfrm>
            <a:off x="7479808" y="5395572"/>
            <a:ext cx="3064747" cy="215444"/>
          </a:xfrm>
          <a:prstGeom prst="rect">
            <a:avLst/>
          </a:prstGeom>
          <a:noFill/>
        </p:spPr>
        <p:txBody>
          <a:bodyPr wrap="square" rtlCol="0">
            <a:spAutoFit/>
          </a:bodyPr>
          <a:lstStyle/>
          <a:p>
            <a:r>
              <a:rPr lang="de-DE" sz="800" b="1" i="0" dirty="0">
                <a:solidFill>
                  <a:schemeClr val="tx1"/>
                </a:solidFill>
                <a:latin typeface="Source Sans Pro Semibold" panose="020B0503030403020204" pitchFamily="34" charset="77"/>
              </a:rPr>
              <a:t>CBM</a:t>
            </a:r>
            <a:r>
              <a:rPr lang="de-DE" sz="800" dirty="0">
                <a:solidFill>
                  <a:schemeClr val="tx1"/>
                </a:solidFill>
                <a:latin typeface="Source Sans Pro" panose="020B0503030403020204" pitchFamily="34" charset="77"/>
              </a:rPr>
              <a:t> Christian Blind Mission</a:t>
            </a:r>
          </a:p>
        </p:txBody>
      </p:sp>
    </p:spTree>
    <p:extLst>
      <p:ext uri="{BB962C8B-B14F-4D97-AF65-F5344CB8AC3E}">
        <p14:creationId xmlns:p14="http://schemas.microsoft.com/office/powerpoint/2010/main" val="3361917280"/>
      </p:ext>
    </p:extLst>
  </p:cSld>
  <p:clrMapOvr>
    <a:masterClrMapping/>
  </p:clrMapOvr>
  <p:extLst>
    <p:ext uri="{DCECCB84-F9BA-43D5-87BE-67443E8EF086}">
      <p15:sldGuideLst xmlns:p15="http://schemas.microsoft.com/office/powerpoint/2012/main">
        <p15:guide id="1" orient="horz" pos="3478" userDrawn="1">
          <p15:clr>
            <a:srgbClr val="FBAE40"/>
          </p15:clr>
        </p15:guide>
        <p15:guide id="2" pos="28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ur Headline mit Fußzeile">
    <p:spTree>
      <p:nvGrpSpPr>
        <p:cNvPr id="1" name=""/>
        <p:cNvGrpSpPr/>
        <p:nvPr/>
      </p:nvGrpSpPr>
      <p:grpSpPr>
        <a:xfrm>
          <a:off x="0" y="0"/>
          <a:ext cx="0" cy="0"/>
          <a:chOff x="0" y="0"/>
          <a:chExt cx="0" cy="0"/>
        </a:xfrm>
      </p:grpSpPr>
      <p:sp>
        <p:nvSpPr>
          <p:cNvPr id="2" name="Title 1"/>
          <p:cNvSpPr>
            <a:spLocks noGrp="1"/>
          </p:cNvSpPr>
          <p:nvPr>
            <p:ph type="title"/>
          </p:nvPr>
        </p:nvSpPr>
        <p:spPr/>
        <p:txBody>
          <a:bodyPr lIns="0" tIns="0" rIns="36000" bIns="0" anchor="t">
            <a:noAutofit/>
          </a:bodyPr>
          <a:lstStyle>
            <a:lvl1pPr>
              <a:defRPr baseline="0"/>
            </a:lvl1pPr>
          </a:lstStyle>
          <a:p>
            <a:r>
              <a:rPr lang="de-DE"/>
              <a:t>Mastertitelformat bearbeiten</a:t>
            </a:r>
            <a:endParaRPr lang="en-US"/>
          </a:p>
        </p:txBody>
      </p:sp>
      <p:sp>
        <p:nvSpPr>
          <p:cNvPr id="4" name="Foliennummernplatzhalter 5">
            <a:extLst>
              <a:ext uri="{FF2B5EF4-FFF2-40B4-BE49-F238E27FC236}">
                <a16:creationId xmlns:a16="http://schemas.microsoft.com/office/drawing/2014/main" id="{94C0C768-D0BC-4BE9-9D6E-F5F989FA6232}"/>
              </a:ext>
            </a:extLst>
          </p:cNvPr>
          <p:cNvSpPr>
            <a:spLocks noGrp="1"/>
          </p:cNvSpPr>
          <p:nvPr>
            <p:ph type="sldNum" sz="quarter" idx="4"/>
          </p:nvPr>
        </p:nvSpPr>
        <p:spPr>
          <a:xfrm>
            <a:off x="131818" y="5357350"/>
            <a:ext cx="2743200" cy="365125"/>
          </a:xfrm>
          <a:prstGeom prst="rect">
            <a:avLst/>
          </a:prstGeom>
        </p:spPr>
        <p:txBody>
          <a:bodyPr/>
          <a:lstStyle>
            <a:lvl1pPr>
              <a:defRPr sz="1100">
                <a:latin typeface="Source Sans Pro" panose="020B0503030403020204" pitchFamily="34" charset="0"/>
                <a:ea typeface="Source Sans Pro" panose="020B0503030403020204" pitchFamily="34" charset="0"/>
              </a:defRPr>
            </a:lvl1pPr>
          </a:lstStyle>
          <a:p>
            <a:fld id="{06A3B5ED-B1C0-4FCF-B405-E8D0BFB4F1F6}" type="slidenum">
              <a:rPr lang="de-DE" smtClean="0"/>
              <a:pPr/>
              <a:t>‹#›</a:t>
            </a:fld>
            <a:endParaRPr lang="de-DE"/>
          </a:p>
        </p:txBody>
      </p:sp>
      <p:sp>
        <p:nvSpPr>
          <p:cNvPr id="6" name="Textfeld 5">
            <a:extLst>
              <a:ext uri="{FF2B5EF4-FFF2-40B4-BE49-F238E27FC236}">
                <a16:creationId xmlns:a16="http://schemas.microsoft.com/office/drawing/2014/main" id="{2B2E943D-7748-40AD-82A1-9A8B9D4410F0}"/>
              </a:ext>
            </a:extLst>
          </p:cNvPr>
          <p:cNvSpPr txBox="1"/>
          <p:nvPr userDrawn="1"/>
        </p:nvSpPr>
        <p:spPr>
          <a:xfrm>
            <a:off x="7479808" y="5395572"/>
            <a:ext cx="3064747" cy="215444"/>
          </a:xfrm>
          <a:prstGeom prst="rect">
            <a:avLst/>
          </a:prstGeom>
          <a:noFill/>
        </p:spPr>
        <p:txBody>
          <a:bodyPr wrap="square" rtlCol="0">
            <a:spAutoFit/>
          </a:bodyPr>
          <a:lstStyle/>
          <a:p>
            <a:r>
              <a:rPr lang="de-DE" sz="800" b="1" i="0" dirty="0">
                <a:solidFill>
                  <a:schemeClr val="tx1"/>
                </a:solidFill>
                <a:latin typeface="Source Sans Pro Semibold" panose="020B0503030403020204" pitchFamily="34" charset="77"/>
              </a:rPr>
              <a:t>CBM</a:t>
            </a:r>
            <a:r>
              <a:rPr lang="de-DE" sz="800" dirty="0">
                <a:solidFill>
                  <a:schemeClr val="tx1"/>
                </a:solidFill>
                <a:latin typeface="Source Sans Pro" panose="020B0503030403020204" pitchFamily="34" charset="77"/>
              </a:rPr>
              <a:t> Christian Blind Mission</a:t>
            </a:r>
          </a:p>
        </p:txBody>
      </p:sp>
    </p:spTree>
    <p:extLst>
      <p:ext uri="{BB962C8B-B14F-4D97-AF65-F5344CB8AC3E}">
        <p14:creationId xmlns:p14="http://schemas.microsoft.com/office/powerpoint/2010/main" val="5001103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93488" y="473250"/>
            <a:ext cx="7557025" cy="896783"/>
          </a:xfrm>
          <a:prstGeom prst="rect">
            <a:avLst/>
          </a:prstGeom>
        </p:spPr>
        <p:txBody>
          <a:bodyPr vert="horz" lIns="0" tIns="0" rIns="0" bIns="0" rtlCol="0" anchor="t">
            <a:noAutofit/>
          </a:bodyPr>
          <a:lstStyle/>
          <a:p>
            <a:r>
              <a:rPr lang="de-DE"/>
              <a:t>Hier steht eine Überschrift, </a:t>
            </a:r>
            <a:br>
              <a:rPr lang="de-DE"/>
            </a:br>
            <a:r>
              <a:rPr lang="de-DE"/>
              <a:t>welche auch zweizeilig laufen kann.</a:t>
            </a:r>
            <a:endParaRPr lang="en-US"/>
          </a:p>
        </p:txBody>
      </p:sp>
      <p:sp>
        <p:nvSpPr>
          <p:cNvPr id="3" name="Text Placeholder 2"/>
          <p:cNvSpPr>
            <a:spLocks noGrp="1"/>
          </p:cNvSpPr>
          <p:nvPr>
            <p:ph type="body" idx="1"/>
          </p:nvPr>
        </p:nvSpPr>
        <p:spPr>
          <a:xfrm>
            <a:off x="793488" y="1722459"/>
            <a:ext cx="7557025" cy="3455839"/>
          </a:xfrm>
          <a:prstGeom prst="rect">
            <a:avLst/>
          </a:prstGeom>
        </p:spPr>
        <p:txBody>
          <a:bodyPr vert="horz" lIns="0" tIns="0" rIns="0" bIns="0" rtlCol="0">
            <a:noAutofit/>
          </a:bodyPr>
          <a:lstStyle/>
          <a:p>
            <a:pPr lvl="0"/>
            <a:r>
              <a:rPr lang="de-DE"/>
              <a:t>Mastertextformat bearbeiten
Zweite Ebene
Dritte Ebene
Vierte Ebene
Fünfte Ebene</a:t>
            </a:r>
            <a:endParaRPr lang="en-US"/>
          </a:p>
        </p:txBody>
      </p:sp>
      <p:sp>
        <p:nvSpPr>
          <p:cNvPr id="4" name="Foliennummernplatzhalter 5">
            <a:extLst>
              <a:ext uri="{FF2B5EF4-FFF2-40B4-BE49-F238E27FC236}">
                <a16:creationId xmlns:a16="http://schemas.microsoft.com/office/drawing/2014/main" id="{1D496AEA-4A19-411A-BA57-3267C68AA962}"/>
              </a:ext>
            </a:extLst>
          </p:cNvPr>
          <p:cNvSpPr>
            <a:spLocks noGrp="1"/>
          </p:cNvSpPr>
          <p:nvPr>
            <p:ph type="sldNum" sz="quarter" idx="4"/>
          </p:nvPr>
        </p:nvSpPr>
        <p:spPr>
          <a:xfrm>
            <a:off x="131818" y="5342950"/>
            <a:ext cx="2743200" cy="365125"/>
          </a:xfrm>
          <a:prstGeom prst="rect">
            <a:avLst/>
          </a:prstGeom>
        </p:spPr>
        <p:txBody>
          <a:bodyPr/>
          <a:lstStyle>
            <a:lvl1pPr>
              <a:defRPr sz="1100">
                <a:latin typeface="Source Sans Pro" panose="020B0503030403020204" pitchFamily="34" charset="0"/>
                <a:ea typeface="Source Sans Pro" panose="020B0503030403020204" pitchFamily="34" charset="0"/>
              </a:defRPr>
            </a:lvl1pPr>
          </a:lstStyle>
          <a:p>
            <a:fld id="{06A3B5ED-B1C0-4FCF-B405-E8D0BFB4F1F6}" type="slidenum">
              <a:rPr lang="de-DE" smtClean="0"/>
              <a:pPr/>
              <a:t>‹#›</a:t>
            </a:fld>
            <a:endParaRPr lang="de-DE"/>
          </a:p>
        </p:txBody>
      </p:sp>
    </p:spTree>
    <p:extLst>
      <p:ext uri="{BB962C8B-B14F-4D97-AF65-F5344CB8AC3E}">
        <p14:creationId xmlns:p14="http://schemas.microsoft.com/office/powerpoint/2010/main" val="2680535422"/>
      </p:ext>
    </p:extLst>
  </p:cSld>
  <p:clrMap bg1="lt1" tx1="dk1" bg2="lt2" tx2="dk2" accent1="accent1" accent2="accent2" accent3="accent3" accent4="accent4" accent5="accent5" accent6="accent6" hlink="hlink" folHlink="folHlink"/>
  <p:sldLayoutIdLst>
    <p:sldLayoutId id="2147483673" r:id="rId1"/>
    <p:sldLayoutId id="2147483684" r:id="rId2"/>
    <p:sldLayoutId id="2147483701" r:id="rId3"/>
    <p:sldLayoutId id="2147483686" r:id="rId4"/>
    <p:sldLayoutId id="2147483719" r:id="rId5"/>
    <p:sldLayoutId id="2147483716" r:id="rId6"/>
    <p:sldLayoutId id="2147483717" r:id="rId7"/>
    <p:sldLayoutId id="2147483685" r:id="rId8"/>
    <p:sldLayoutId id="2147483718" r:id="rId9"/>
    <p:sldLayoutId id="2147483687" r:id="rId10"/>
    <p:sldLayoutId id="2147483679" r:id="rId11"/>
  </p:sldLayoutIdLst>
  <p:hf hdr="0" ftr="0" dt="0"/>
  <p:txStyles>
    <p:titleStyle>
      <a:lvl1pPr algn="l" defTabSz="685800" rtl="0" eaLnBrk="1" fontAlgn="t" latinLnBrk="0" hangingPunct="1">
        <a:lnSpc>
          <a:spcPts val="3620"/>
        </a:lnSpc>
        <a:spcBef>
          <a:spcPct val="0"/>
        </a:spcBef>
        <a:buNone/>
        <a:defRPr sz="3600" b="0" i="0" kern="1200">
          <a:solidFill>
            <a:srgbClr val="C4141B"/>
          </a:solidFill>
          <a:latin typeface="Source Sans Pro Semibold" panose="020B0503030403020204" pitchFamily="34" charset="77"/>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b="0" i="0" kern="1200">
          <a:solidFill>
            <a:schemeClr val="tx1"/>
          </a:solidFill>
          <a:latin typeface="Source Sans Pro" panose="020B0503030403020204" pitchFamily="34" charset="77"/>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 Target="slide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4F5576C6-EB64-9C49-8D2E-BE84A91EFDF0}"/>
              </a:ext>
              <a:ext uri="{C183D7F6-B498-43B3-948B-1728B52AA6E4}">
                <adec:decorative xmlns:adec="http://schemas.microsoft.com/office/drawing/2017/decorative" val="1"/>
              </a:ext>
            </a:extLst>
          </p:cNvPr>
          <p:cNvPicPr>
            <a:picLocks noChangeAspect="1"/>
          </p:cNvPicPr>
          <p:nvPr/>
        </p:nvPicPr>
        <p:blipFill rotWithShape="1">
          <a:blip r:embed="rId3"/>
          <a:srcRect b="27196"/>
          <a:stretch/>
        </p:blipFill>
        <p:spPr>
          <a:xfrm>
            <a:off x="0" y="3818432"/>
            <a:ext cx="9144000" cy="389584"/>
          </a:xfrm>
          <a:prstGeom prst="rect">
            <a:avLst/>
          </a:prstGeom>
        </p:spPr>
      </p:pic>
      <p:pic>
        <p:nvPicPr>
          <p:cNvPr id="5" name="Grafik 4" descr="A man examines an older woman in a courtyard in front of green trees by the eye. He wears gloves and a magnifying glass on his head to examine the woman's eye better.">
            <a:extLst>
              <a:ext uri="{FF2B5EF4-FFF2-40B4-BE49-F238E27FC236}">
                <a16:creationId xmlns:a16="http://schemas.microsoft.com/office/drawing/2014/main" id="{9F359D34-FCD2-4813-9024-9FDF7DD03055}"/>
              </a:ext>
            </a:extLst>
          </p:cNvPr>
          <p:cNvPicPr>
            <a:picLocks noChangeAspect="1"/>
          </p:cNvPicPr>
          <p:nvPr/>
        </p:nvPicPr>
        <p:blipFill rotWithShape="1">
          <a:blip r:embed="rId4"/>
          <a:srcRect l="783" t="14717" r="24684" b="32517"/>
          <a:stretch/>
        </p:blipFill>
        <p:spPr>
          <a:xfrm>
            <a:off x="-1" y="-1"/>
            <a:ext cx="9144001" cy="4208017"/>
          </a:xfrm>
          <a:prstGeom prst="rect">
            <a:avLst/>
          </a:prstGeom>
        </p:spPr>
      </p:pic>
      <p:pic>
        <p:nvPicPr>
          <p:cNvPr id="8" name="Grafik 7">
            <a:extLst>
              <a:ext uri="{FF2B5EF4-FFF2-40B4-BE49-F238E27FC236}">
                <a16:creationId xmlns:a16="http://schemas.microsoft.com/office/drawing/2014/main" id="{4F71A9EF-AA78-E341-BE54-92F368561BD2}"/>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94096" y="1551434"/>
            <a:ext cx="3438089" cy="3438089"/>
          </a:xfrm>
          <a:prstGeom prst="rect">
            <a:avLst/>
          </a:prstGeom>
        </p:spPr>
      </p:pic>
      <p:sp>
        <p:nvSpPr>
          <p:cNvPr id="9" name="Title 1">
            <a:extLst>
              <a:ext uri="{FF2B5EF4-FFF2-40B4-BE49-F238E27FC236}">
                <a16:creationId xmlns:a16="http://schemas.microsoft.com/office/drawing/2014/main" id="{D098830E-6387-6C4F-A083-0F10EB9D0FC4}"/>
              </a:ext>
            </a:extLst>
          </p:cNvPr>
          <p:cNvSpPr txBox="1">
            <a:spLocks noGrp="1"/>
          </p:cNvSpPr>
          <p:nvPr>
            <p:ph type="title" idx="4294967295"/>
          </p:nvPr>
        </p:nvSpPr>
        <p:spPr>
          <a:xfrm>
            <a:off x="1026166" y="2603029"/>
            <a:ext cx="2733575" cy="117287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685800" rtl="0" eaLnBrk="1" fontAlgn="base" latinLnBrk="0" hangingPunct="1">
              <a:lnSpc>
                <a:spcPts val="4000"/>
              </a:lnSpc>
              <a:spcBef>
                <a:spcPct val="0"/>
              </a:spcBef>
              <a:buNone/>
              <a:defRPr sz="4000" b="0" i="0" kern="1200">
                <a:solidFill>
                  <a:schemeClr val="bg1"/>
                </a:solidFill>
                <a:latin typeface="Source Sans Pro Semibold" panose="020B0503030403020204" pitchFamily="34" charset="77"/>
                <a:ea typeface="+mj-ea"/>
                <a:cs typeface="+mj-cs"/>
              </a:defRPr>
            </a:lvl1pPr>
          </a:lstStyle>
          <a:p>
            <a:pPr marL="0" marR="0" lvl="0" indent="0" algn="l" defTabSz="685800" rtl="0" eaLnBrk="1" fontAlgn="base" latinLnBrk="0" hangingPunct="1">
              <a:lnSpc>
                <a:spcPts val="2800"/>
              </a:lnSpc>
              <a:spcBef>
                <a:spcPct val="0"/>
              </a:spcBef>
              <a:spcAft>
                <a:spcPts val="0"/>
              </a:spcAft>
              <a:buClrTx/>
              <a:buSzTx/>
              <a:buFontTx/>
              <a:buNone/>
              <a:tabLst/>
              <a:defRPr/>
            </a:pPr>
            <a:r>
              <a:rPr lang="en-GB" sz="2800" dirty="0"/>
              <a:t>D</a:t>
            </a:r>
            <a:r>
              <a:rPr lang="de-DE" sz="2800" dirty="0"/>
              <a:t>ocument management in ProMIS</a:t>
            </a:r>
            <a:endParaRPr kumimoji="0" lang="en-US" sz="2800" b="0" i="0" u="none" strike="noStrike" kern="1200" cap="none" spc="0" normalizeH="0" baseline="0" noProof="0" dirty="0">
              <a:ln>
                <a:noFill/>
              </a:ln>
              <a:solidFill>
                <a:schemeClr val="bg1"/>
              </a:solidFill>
              <a:effectLst/>
              <a:uLnTx/>
              <a:uFillTx/>
              <a:latin typeface="Source Sans Pro Semibold" panose="020B0503030403020204" pitchFamily="34" charset="77"/>
              <a:ea typeface="+mj-ea"/>
              <a:cs typeface="+mj-cs"/>
            </a:endParaRPr>
          </a:p>
        </p:txBody>
      </p:sp>
      <p:sp>
        <p:nvSpPr>
          <p:cNvPr id="10" name="Subtitle 2">
            <a:extLst>
              <a:ext uri="{FF2B5EF4-FFF2-40B4-BE49-F238E27FC236}">
                <a16:creationId xmlns:a16="http://schemas.microsoft.com/office/drawing/2014/main" id="{7ABC992E-4A98-3947-A99D-0228F448F037}"/>
              </a:ext>
            </a:extLst>
          </p:cNvPr>
          <p:cNvSpPr txBox="1">
            <a:spLocks/>
          </p:cNvSpPr>
          <p:nvPr/>
        </p:nvSpPr>
        <p:spPr>
          <a:xfrm>
            <a:off x="1026166" y="3484345"/>
            <a:ext cx="2733575" cy="842982"/>
          </a:xfrm>
          <a:prstGeom prst="rect">
            <a:avLst/>
          </a:prstGeom>
        </p:spPr>
        <p:txBody>
          <a:bodyPr/>
          <a:lstStyle>
            <a:lvl1pPr marL="0" indent="0" algn="l" defTabSz="685800" rtl="0" eaLnBrk="1" latinLnBrk="0" hangingPunct="1">
              <a:lnSpc>
                <a:spcPts val="2200"/>
              </a:lnSpc>
              <a:spcBef>
                <a:spcPts val="750"/>
              </a:spcBef>
              <a:buFont typeface="Arial" panose="020B0604020202020204" pitchFamily="34" charset="0"/>
              <a:buNone/>
              <a:defRPr sz="1800" b="0" i="0" kern="1200">
                <a:solidFill>
                  <a:schemeClr val="bg1"/>
                </a:solidFill>
                <a:latin typeface="Source Serif Pro" panose="02040603050405020204" pitchFamily="18"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endParaRPr lang="de-DE" dirty="0"/>
          </a:p>
        </p:txBody>
      </p:sp>
      <p:sp>
        <p:nvSpPr>
          <p:cNvPr id="6" name="Textfeld 5">
            <a:extLst>
              <a:ext uri="{FF2B5EF4-FFF2-40B4-BE49-F238E27FC236}">
                <a16:creationId xmlns:a16="http://schemas.microsoft.com/office/drawing/2014/main" id="{FBC8530A-6B58-49FE-8756-22DB31BA6172}"/>
              </a:ext>
              <a:ext uri="{C183D7F6-B498-43B3-948B-1728B52AA6E4}">
                <adec:decorative xmlns:adec="http://schemas.microsoft.com/office/drawing/2017/decorative" val="1"/>
              </a:ext>
            </a:extLst>
          </p:cNvPr>
          <p:cNvSpPr txBox="1"/>
          <p:nvPr/>
        </p:nvSpPr>
        <p:spPr>
          <a:xfrm rot="16200000">
            <a:off x="-405966" y="3193141"/>
            <a:ext cx="1095172" cy="230832"/>
          </a:xfrm>
          <a:prstGeom prst="rect">
            <a:avLst/>
          </a:prstGeom>
          <a:noFill/>
        </p:spPr>
        <p:txBody>
          <a:bodyPr wrap="none" rtlCol="0">
            <a:spAutoFit/>
          </a:bodyPr>
          <a:lstStyle/>
          <a:p>
            <a:r>
              <a:rPr lang="de-DE" sz="900">
                <a:solidFill>
                  <a:srgbClr val="FCFCFC"/>
                </a:solidFill>
                <a:latin typeface="Source Sans Pro" panose="020B0503030403020204" pitchFamily="34" charset="0"/>
                <a:ea typeface="Source Sans Pro" panose="020B0503030403020204" pitchFamily="34" charset="0"/>
              </a:rPr>
              <a:t>© CBM / Trenchard</a:t>
            </a:r>
          </a:p>
        </p:txBody>
      </p:sp>
    </p:spTree>
    <p:extLst>
      <p:ext uri="{BB962C8B-B14F-4D97-AF65-F5344CB8AC3E}">
        <p14:creationId xmlns:p14="http://schemas.microsoft.com/office/powerpoint/2010/main" val="19963425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F7DD616-2782-48C4-9CA4-9CE051C17DF1}"/>
              </a:ext>
            </a:extLst>
          </p:cNvPr>
          <p:cNvPicPr>
            <a:picLocks noChangeAspect="1"/>
          </p:cNvPicPr>
          <p:nvPr/>
        </p:nvPicPr>
        <p:blipFill>
          <a:blip r:embed="rId2"/>
          <a:stretch>
            <a:fillRect/>
          </a:stretch>
        </p:blipFill>
        <p:spPr>
          <a:xfrm>
            <a:off x="5823157" y="1785293"/>
            <a:ext cx="3059817" cy="3641661"/>
          </a:xfrm>
          <a:prstGeom prst="rect">
            <a:avLst/>
          </a:prstGeom>
        </p:spPr>
      </p:pic>
      <p:sp>
        <p:nvSpPr>
          <p:cNvPr id="10" name="Title 9">
            <a:extLst>
              <a:ext uri="{FF2B5EF4-FFF2-40B4-BE49-F238E27FC236}">
                <a16:creationId xmlns:a16="http://schemas.microsoft.com/office/drawing/2014/main" id="{58AB875D-2C58-40EF-A32E-4EB865E1E7BD}"/>
              </a:ext>
            </a:extLst>
          </p:cNvPr>
          <p:cNvSpPr>
            <a:spLocks noGrp="1"/>
          </p:cNvSpPr>
          <p:nvPr>
            <p:ph type="title"/>
          </p:nvPr>
        </p:nvSpPr>
        <p:spPr/>
        <p:txBody>
          <a:bodyPr/>
          <a:lstStyle/>
          <a:p>
            <a:r>
              <a:rPr lang="en-GB"/>
              <a:t>Send document with email</a:t>
            </a:r>
          </a:p>
        </p:txBody>
      </p:sp>
      <p:sp>
        <p:nvSpPr>
          <p:cNvPr id="3" name="Platshållare för innehåll 2"/>
          <p:cNvSpPr>
            <a:spLocks noGrp="1"/>
          </p:cNvSpPr>
          <p:nvPr>
            <p:ph sz="half" idx="1"/>
          </p:nvPr>
        </p:nvSpPr>
        <p:spPr>
          <a:xfrm>
            <a:off x="759304" y="2318907"/>
            <a:ext cx="5028344" cy="2184727"/>
          </a:xfrm>
        </p:spPr>
        <p:txBody>
          <a:bodyPr>
            <a:normAutofit/>
          </a:bodyPr>
          <a:lstStyle/>
          <a:p>
            <a:pPr>
              <a:lnSpc>
                <a:spcPct val="100000"/>
              </a:lnSpc>
              <a:spcBef>
                <a:spcPts val="450"/>
              </a:spcBef>
              <a:spcAft>
                <a:spcPts val="450"/>
              </a:spcAft>
              <a:buSzPct val="77000"/>
            </a:pPr>
            <a:r>
              <a:rPr lang="en-CA" sz="1500">
                <a:solidFill>
                  <a:srgbClr val="000000"/>
                </a:solidFill>
                <a:latin typeface="Source Sans Pro" panose="020B0503030403020204" pitchFamily="34" charset="0"/>
                <a:ea typeface="Source Sans Pro" panose="020B0503030403020204" pitchFamily="34" charset="0"/>
              </a:rPr>
              <a:t>You can send documents via email to fellow NGO Online users or to external email addresses</a:t>
            </a:r>
          </a:p>
          <a:p>
            <a:pPr>
              <a:lnSpc>
                <a:spcPct val="100000"/>
              </a:lnSpc>
              <a:spcBef>
                <a:spcPts val="450"/>
              </a:spcBef>
              <a:spcAft>
                <a:spcPts val="450"/>
              </a:spcAft>
              <a:buSzPct val="77000"/>
            </a:pPr>
            <a:r>
              <a:rPr lang="en-CA" sz="1500">
                <a:solidFill>
                  <a:srgbClr val="000000"/>
                </a:solidFill>
                <a:latin typeface="Source Sans Pro" panose="020B0503030403020204" pitchFamily="34" charset="0"/>
                <a:ea typeface="Source Sans Pro" panose="020B0503030403020204" pitchFamily="34" charset="0"/>
              </a:rPr>
              <a:t>Select whether to send the document(s) as a link or an attachment (note: links to documents will only work for NGO Online users)</a:t>
            </a:r>
          </a:p>
          <a:p>
            <a:pPr>
              <a:lnSpc>
                <a:spcPct val="100000"/>
              </a:lnSpc>
              <a:spcBef>
                <a:spcPts val="450"/>
              </a:spcBef>
              <a:spcAft>
                <a:spcPts val="450"/>
              </a:spcAft>
              <a:buSzPct val="77000"/>
            </a:pPr>
            <a:r>
              <a:rPr lang="en-CA" sz="1500">
                <a:solidFill>
                  <a:srgbClr val="000000"/>
                </a:solidFill>
                <a:latin typeface="Source Sans Pro" panose="020B0503030403020204" pitchFamily="34" charset="0"/>
                <a:ea typeface="Source Sans Pro" panose="020B0503030403020204" pitchFamily="34" charset="0"/>
              </a:rPr>
              <a:t>The sender will receive a copy of the email as confirmation that the documents were sent</a:t>
            </a:r>
          </a:p>
        </p:txBody>
      </p:sp>
      <p:sp>
        <p:nvSpPr>
          <p:cNvPr id="4" name="Platshållare för innehåll 2"/>
          <p:cNvSpPr txBox="1">
            <a:spLocks/>
          </p:cNvSpPr>
          <p:nvPr/>
        </p:nvSpPr>
        <p:spPr>
          <a:xfrm>
            <a:off x="677173" y="2018282"/>
            <a:ext cx="7952477" cy="2839805"/>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CA" sz="1800">
              <a:solidFill>
                <a:schemeClr val="bg1">
                  <a:lumMod val="50000"/>
                </a:schemeClr>
              </a:solidFill>
            </a:endParaRPr>
          </a:p>
          <a:p>
            <a:pPr marL="0" indent="0">
              <a:buNone/>
            </a:pPr>
            <a:endParaRPr lang="en-CA" sz="1800">
              <a:solidFill>
                <a:schemeClr val="bg1">
                  <a:lumMod val="50000"/>
                </a:schemeClr>
              </a:solidFill>
            </a:endParaRPr>
          </a:p>
          <a:p>
            <a:pPr marL="342900" lvl="1" indent="0">
              <a:spcBef>
                <a:spcPts val="600"/>
              </a:spcBef>
              <a:spcAft>
                <a:spcPts val="600"/>
              </a:spcAft>
              <a:buNone/>
            </a:pPr>
            <a:endParaRPr lang="en-CA" sz="1500">
              <a:solidFill>
                <a:schemeClr val="bg1">
                  <a:lumMod val="50000"/>
                </a:schemeClr>
              </a:solidFill>
            </a:endParaRPr>
          </a:p>
        </p:txBody>
      </p:sp>
      <p:sp>
        <p:nvSpPr>
          <p:cNvPr id="14" name="Rectangle: Rounded Corners 13">
            <a:extLst>
              <a:ext uri="{FF2B5EF4-FFF2-40B4-BE49-F238E27FC236}">
                <a16:creationId xmlns:a16="http://schemas.microsoft.com/office/drawing/2014/main" id="{C0F969B4-D0CF-49D1-8654-07DD7E307CCD}"/>
              </a:ext>
            </a:extLst>
          </p:cNvPr>
          <p:cNvSpPr/>
          <p:nvPr/>
        </p:nvSpPr>
        <p:spPr>
          <a:xfrm>
            <a:off x="4193436" y="1442104"/>
            <a:ext cx="964591" cy="224998"/>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6" name="Rectangle: Rounded Corners 15">
            <a:extLst>
              <a:ext uri="{FF2B5EF4-FFF2-40B4-BE49-F238E27FC236}">
                <a16:creationId xmlns:a16="http://schemas.microsoft.com/office/drawing/2014/main" id="{46D0B142-2D53-41E6-A05A-F315277C5653}"/>
              </a:ext>
            </a:extLst>
          </p:cNvPr>
          <p:cNvSpPr/>
          <p:nvPr/>
        </p:nvSpPr>
        <p:spPr>
          <a:xfrm>
            <a:off x="5885538" y="2647950"/>
            <a:ext cx="1179004" cy="305351"/>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7" name="Rectangle: Rounded Corners 16">
            <a:extLst>
              <a:ext uri="{FF2B5EF4-FFF2-40B4-BE49-F238E27FC236}">
                <a16:creationId xmlns:a16="http://schemas.microsoft.com/office/drawing/2014/main" id="{203FF860-6812-499E-88E7-0AEEC6489D7B}"/>
              </a:ext>
            </a:extLst>
          </p:cNvPr>
          <p:cNvSpPr/>
          <p:nvPr/>
        </p:nvSpPr>
        <p:spPr>
          <a:xfrm>
            <a:off x="5885538" y="2991914"/>
            <a:ext cx="2950304" cy="845436"/>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8" name="TextBox 17">
            <a:extLst>
              <a:ext uri="{FF2B5EF4-FFF2-40B4-BE49-F238E27FC236}">
                <a16:creationId xmlns:a16="http://schemas.microsoft.com/office/drawing/2014/main" id="{64E47939-029E-41B6-AB5A-BBC6E8D6DA2F}"/>
              </a:ext>
            </a:extLst>
          </p:cNvPr>
          <p:cNvSpPr txBox="1"/>
          <p:nvPr/>
        </p:nvSpPr>
        <p:spPr>
          <a:xfrm>
            <a:off x="7064542" y="2524104"/>
            <a:ext cx="1920341" cy="415498"/>
          </a:xfrm>
          <a:prstGeom prst="rect">
            <a:avLst/>
          </a:prstGeom>
          <a:noFill/>
        </p:spPr>
        <p:txBody>
          <a:bodyPr wrap="square" rtlCol="0">
            <a:spAutoFit/>
          </a:bodyPr>
          <a:lstStyle/>
          <a:p>
            <a:r>
              <a:rPr lang="en-GB" sz="1050" b="1">
                <a:solidFill>
                  <a:srgbClr val="716951"/>
                </a:solidFill>
                <a:latin typeface="Open Sans Light" panose="020B0306030504020204" pitchFamily="34" charset="0"/>
                <a:ea typeface="Open Sans Light" panose="020B0306030504020204" pitchFamily="34" charset="0"/>
                <a:cs typeface="Open Sans Light" panose="020B0306030504020204" pitchFamily="34" charset="0"/>
              </a:rPr>
              <a:t>Choose whether to send the file as a link or attachment</a:t>
            </a:r>
          </a:p>
        </p:txBody>
      </p:sp>
      <p:sp>
        <p:nvSpPr>
          <p:cNvPr id="19" name="TextBox 18">
            <a:extLst>
              <a:ext uri="{FF2B5EF4-FFF2-40B4-BE49-F238E27FC236}">
                <a16:creationId xmlns:a16="http://schemas.microsoft.com/office/drawing/2014/main" id="{A5D6097D-C8BB-4C10-855C-2CF4C9660A8B}"/>
              </a:ext>
            </a:extLst>
          </p:cNvPr>
          <p:cNvSpPr txBox="1"/>
          <p:nvPr/>
        </p:nvSpPr>
        <p:spPr>
          <a:xfrm>
            <a:off x="6494804" y="2959895"/>
            <a:ext cx="2181497" cy="415498"/>
          </a:xfrm>
          <a:prstGeom prst="rect">
            <a:avLst/>
          </a:prstGeom>
          <a:noFill/>
        </p:spPr>
        <p:txBody>
          <a:bodyPr wrap="square" rtlCol="0">
            <a:spAutoFit/>
          </a:bodyPr>
          <a:lstStyle/>
          <a:p>
            <a:r>
              <a:rPr lang="en-GB" sz="1050" b="1">
                <a:solidFill>
                  <a:srgbClr val="716951"/>
                </a:solidFill>
                <a:latin typeface="Open Sans Light" panose="020B0306030504020204" pitchFamily="34" charset="0"/>
                <a:ea typeface="Open Sans Light" panose="020B0306030504020204" pitchFamily="34" charset="0"/>
                <a:cs typeface="Open Sans Light" panose="020B0306030504020204" pitchFamily="34" charset="0"/>
              </a:rPr>
              <a:t>Select a user from the system or enter an external email address</a:t>
            </a:r>
          </a:p>
        </p:txBody>
      </p:sp>
      <p:pic>
        <p:nvPicPr>
          <p:cNvPr id="20" name="Picture 19">
            <a:extLst>
              <a:ext uri="{FF2B5EF4-FFF2-40B4-BE49-F238E27FC236}">
                <a16:creationId xmlns:a16="http://schemas.microsoft.com/office/drawing/2014/main" id="{D03A3A06-8B02-4EE7-8D28-0E89DCF31DDD}"/>
              </a:ext>
            </a:extLst>
          </p:cNvPr>
          <p:cNvPicPr>
            <a:picLocks noChangeAspect="1"/>
          </p:cNvPicPr>
          <p:nvPr/>
        </p:nvPicPr>
        <p:blipFill>
          <a:blip r:embed="rId3"/>
          <a:stretch>
            <a:fillRect/>
          </a:stretch>
        </p:blipFill>
        <p:spPr>
          <a:xfrm>
            <a:off x="628651" y="1403917"/>
            <a:ext cx="8283836" cy="381376"/>
          </a:xfrm>
          <a:prstGeom prst="rect">
            <a:avLst/>
          </a:prstGeom>
          <a:ln>
            <a:solidFill>
              <a:schemeClr val="bg1">
                <a:lumMod val="75000"/>
              </a:schemeClr>
            </a:solidFill>
          </a:ln>
        </p:spPr>
      </p:pic>
      <p:sp>
        <p:nvSpPr>
          <p:cNvPr id="21" name="Rectangle: Rounded Corners 20">
            <a:extLst>
              <a:ext uri="{FF2B5EF4-FFF2-40B4-BE49-F238E27FC236}">
                <a16:creationId xmlns:a16="http://schemas.microsoft.com/office/drawing/2014/main" id="{154B3921-31CF-4441-A211-B02DCB500527}"/>
              </a:ext>
            </a:extLst>
          </p:cNvPr>
          <p:cNvSpPr/>
          <p:nvPr/>
        </p:nvSpPr>
        <p:spPr>
          <a:xfrm>
            <a:off x="6173397" y="1403918"/>
            <a:ext cx="1399795" cy="381375"/>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22" name="TextBox 21">
            <a:extLst>
              <a:ext uri="{FF2B5EF4-FFF2-40B4-BE49-F238E27FC236}">
                <a16:creationId xmlns:a16="http://schemas.microsoft.com/office/drawing/2014/main" id="{C1CF3442-14DC-4E2F-A7AD-157737240AB4}"/>
              </a:ext>
            </a:extLst>
          </p:cNvPr>
          <p:cNvSpPr txBox="1"/>
          <p:nvPr/>
        </p:nvSpPr>
        <p:spPr>
          <a:xfrm>
            <a:off x="6676822" y="332795"/>
            <a:ext cx="1202573" cy="230832"/>
          </a:xfrm>
          <a:prstGeom prst="rect">
            <a:avLst/>
          </a:prstGeom>
          <a:noFill/>
        </p:spPr>
        <p:txBody>
          <a:bodyPr wrap="none" rtlCol="0">
            <a:spAutoFit/>
          </a:bodyPr>
          <a:lstStyle/>
          <a:p>
            <a:r>
              <a:rPr lang="en-GB" sz="900"/>
              <a:t>Document button bar</a:t>
            </a:r>
          </a:p>
        </p:txBody>
      </p:sp>
      <p:sp>
        <p:nvSpPr>
          <p:cNvPr id="2" name="Slide Number Placeholder 1">
            <a:extLst>
              <a:ext uri="{FF2B5EF4-FFF2-40B4-BE49-F238E27FC236}">
                <a16:creationId xmlns:a16="http://schemas.microsoft.com/office/drawing/2014/main" id="{A4CBB513-1F70-CAB5-BA43-775544D582BE}"/>
              </a:ext>
            </a:extLst>
          </p:cNvPr>
          <p:cNvSpPr>
            <a:spLocks noGrp="1"/>
          </p:cNvSpPr>
          <p:nvPr>
            <p:ph type="sldNum" sz="quarter" idx="4"/>
          </p:nvPr>
        </p:nvSpPr>
        <p:spPr/>
        <p:txBody>
          <a:bodyPr/>
          <a:lstStyle/>
          <a:p>
            <a:fld id="{06A3B5ED-B1C0-4FCF-B405-E8D0BFB4F1F6}" type="slidenum">
              <a:rPr lang="de-DE" smtClean="0"/>
              <a:pPr/>
              <a:t>10</a:t>
            </a:fld>
            <a:endParaRPr lang="en-GB"/>
          </a:p>
        </p:txBody>
      </p:sp>
    </p:spTree>
    <p:extLst>
      <p:ext uri="{BB962C8B-B14F-4D97-AF65-F5344CB8AC3E}">
        <p14:creationId xmlns:p14="http://schemas.microsoft.com/office/powerpoint/2010/main" val="1032275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68580" tIns="34290" rIns="68580" bIns="34290" rtlCol="0" anchor="ctr">
            <a:normAutofit/>
          </a:bodyPr>
          <a:lstStyle/>
          <a:p>
            <a:r>
              <a:rPr lang="en-CA"/>
              <a:t>Syncing documents &amp; working offline</a:t>
            </a:r>
            <a:endParaRPr lang="en-GB"/>
          </a:p>
        </p:txBody>
      </p:sp>
      <p:sp>
        <p:nvSpPr>
          <p:cNvPr id="3" name="Content Placeholder 2"/>
          <p:cNvSpPr>
            <a:spLocks noGrp="1"/>
          </p:cNvSpPr>
          <p:nvPr>
            <p:ph sz="half" idx="1"/>
          </p:nvPr>
        </p:nvSpPr>
        <p:spPr>
          <a:xfrm>
            <a:off x="793488" y="1925800"/>
            <a:ext cx="7557025" cy="3296468"/>
          </a:xfrm>
        </p:spPr>
        <p:txBody>
          <a:bodyPr>
            <a:normAutofit fontScale="92500" lnSpcReduction="10000"/>
          </a:bodyPr>
          <a:lstStyle/>
          <a:p>
            <a:pPr>
              <a:lnSpc>
                <a:spcPct val="110000"/>
              </a:lnSpc>
              <a:spcBef>
                <a:spcPts val="450"/>
              </a:spcBef>
              <a:spcAft>
                <a:spcPts val="450"/>
              </a:spcAft>
              <a:buSzPct val="77000"/>
            </a:pPr>
            <a:r>
              <a:rPr lang="en-CA" sz="1650">
                <a:solidFill>
                  <a:srgbClr val="000000"/>
                </a:solidFill>
                <a:latin typeface="Source Sans Pro" panose="020B0503030403020204" pitchFamily="34" charset="0"/>
                <a:ea typeface="Source Sans Pro" panose="020B0503030403020204" pitchFamily="34" charset="0"/>
              </a:rPr>
              <a:t>When you are not connected to the internet you cannot access NGO Online, but you can access the folders and documents if they have been synced to your computer.</a:t>
            </a:r>
          </a:p>
          <a:p>
            <a:pPr>
              <a:lnSpc>
                <a:spcPct val="110000"/>
              </a:lnSpc>
              <a:spcBef>
                <a:spcPts val="450"/>
              </a:spcBef>
              <a:spcAft>
                <a:spcPts val="450"/>
              </a:spcAft>
              <a:buSzPct val="77000"/>
            </a:pPr>
            <a:r>
              <a:rPr lang="en-CA" sz="1650">
                <a:solidFill>
                  <a:srgbClr val="000000"/>
                </a:solidFill>
                <a:latin typeface="Source Sans Pro" panose="020B0503030403020204" pitchFamily="34" charset="0"/>
                <a:ea typeface="Source Sans Pro" panose="020B0503030403020204" pitchFamily="34" charset="0"/>
              </a:rPr>
              <a:t>Syncing required Microsoft’s One Drive for Business to be installed on your computer.</a:t>
            </a:r>
          </a:p>
          <a:p>
            <a:pPr>
              <a:lnSpc>
                <a:spcPct val="110000"/>
              </a:lnSpc>
              <a:spcBef>
                <a:spcPts val="450"/>
              </a:spcBef>
              <a:spcAft>
                <a:spcPts val="450"/>
              </a:spcAft>
              <a:buSzPct val="77000"/>
            </a:pPr>
            <a:r>
              <a:rPr lang="en-CA" sz="1650">
                <a:solidFill>
                  <a:srgbClr val="000000"/>
                </a:solidFill>
                <a:latin typeface="Source Sans Pro" panose="020B0503030403020204" pitchFamily="34" charset="0"/>
                <a:ea typeface="Source Sans Pro" panose="020B0503030403020204" pitchFamily="34" charset="0"/>
              </a:rPr>
              <a:t>Syncing is by page (not the whole system) and you select the pages you want to sync by clicking the ‘Sync’ button</a:t>
            </a:r>
          </a:p>
          <a:p>
            <a:pPr>
              <a:lnSpc>
                <a:spcPct val="110000"/>
              </a:lnSpc>
              <a:spcBef>
                <a:spcPts val="450"/>
              </a:spcBef>
              <a:spcAft>
                <a:spcPts val="450"/>
              </a:spcAft>
              <a:buSzPct val="77000"/>
            </a:pPr>
            <a:r>
              <a:rPr lang="en-CA" sz="1650">
                <a:solidFill>
                  <a:srgbClr val="000000"/>
                </a:solidFill>
                <a:latin typeface="Source Sans Pro" panose="020B0503030403020204" pitchFamily="34" charset="0"/>
                <a:ea typeface="Source Sans Pro" panose="020B0503030403020204" pitchFamily="34" charset="0"/>
              </a:rPr>
              <a:t>Once you have synced a folder structure, that folder will keep updating automatically until the internet connection is interrupted and will resync when the connection returns. </a:t>
            </a:r>
          </a:p>
          <a:p>
            <a:pPr>
              <a:lnSpc>
                <a:spcPct val="110000"/>
              </a:lnSpc>
              <a:spcBef>
                <a:spcPts val="450"/>
              </a:spcBef>
              <a:spcAft>
                <a:spcPts val="450"/>
              </a:spcAft>
              <a:buSzPct val="77000"/>
            </a:pPr>
            <a:r>
              <a:rPr lang="en-CA" sz="1650" u="sng">
                <a:solidFill>
                  <a:srgbClr val="000000"/>
                </a:solidFill>
                <a:latin typeface="Source Sans Pro" panose="020B0503030403020204" pitchFamily="34" charset="0"/>
                <a:ea typeface="Source Sans Pro" panose="020B0503030403020204" pitchFamily="34" charset="0"/>
              </a:rPr>
              <a:t>Tip</a:t>
            </a:r>
            <a:r>
              <a:rPr lang="en-CA" sz="1650">
                <a:solidFill>
                  <a:srgbClr val="000000"/>
                </a:solidFill>
                <a:latin typeface="Source Sans Pro" panose="020B0503030403020204" pitchFamily="34" charset="0"/>
                <a:ea typeface="Source Sans Pro" panose="020B0503030403020204" pitchFamily="34" charset="0"/>
              </a:rPr>
              <a:t>: Check your folders have been synced properly before you interrupt the connection. You don’t want to find out when you go to access your files offline they were not fully synced.</a:t>
            </a:r>
          </a:p>
          <a:p>
            <a:pPr>
              <a:lnSpc>
                <a:spcPct val="110000"/>
              </a:lnSpc>
              <a:spcBef>
                <a:spcPts val="450"/>
              </a:spcBef>
              <a:spcAft>
                <a:spcPts val="450"/>
              </a:spcAft>
              <a:buSzPct val="77000"/>
            </a:pPr>
            <a:r>
              <a:rPr lang="en-CA" sz="1650" i="1">
                <a:solidFill>
                  <a:srgbClr val="000000"/>
                </a:solidFill>
                <a:latin typeface="Source Sans Pro" panose="020B0503030403020204" pitchFamily="34" charset="0"/>
                <a:ea typeface="Source Sans Pro" panose="020B0503030403020204" pitchFamily="34" charset="0"/>
              </a:rPr>
              <a:t>If a user is having issues with this function, talk to your IT department to check you have Microsoft’s One Drive for Business installed. This function cannot work without it</a:t>
            </a:r>
          </a:p>
          <a:p>
            <a:endParaRPr lang="en-CA">
              <a:solidFill>
                <a:srgbClr val="000000"/>
              </a:solidFill>
              <a:latin typeface="Source Sans Pro" panose="020B0503030403020204" pitchFamily="34" charset="0"/>
              <a:ea typeface="Source Sans Pro" panose="020B0503030403020204" pitchFamily="34" charset="0"/>
            </a:endParaRPr>
          </a:p>
        </p:txBody>
      </p:sp>
      <p:pic>
        <p:nvPicPr>
          <p:cNvPr id="8" name="Picture 7">
            <a:extLst>
              <a:ext uri="{FF2B5EF4-FFF2-40B4-BE49-F238E27FC236}">
                <a16:creationId xmlns:a16="http://schemas.microsoft.com/office/drawing/2014/main" id="{8D495814-F1C2-42AE-92E2-28F9FA221A61}"/>
              </a:ext>
            </a:extLst>
          </p:cNvPr>
          <p:cNvPicPr>
            <a:picLocks noChangeAspect="1"/>
          </p:cNvPicPr>
          <p:nvPr/>
        </p:nvPicPr>
        <p:blipFill>
          <a:blip r:embed="rId3"/>
          <a:stretch>
            <a:fillRect/>
          </a:stretch>
        </p:blipFill>
        <p:spPr>
          <a:xfrm>
            <a:off x="628651" y="1403917"/>
            <a:ext cx="8283836" cy="381376"/>
          </a:xfrm>
          <a:prstGeom prst="rect">
            <a:avLst/>
          </a:prstGeom>
          <a:ln>
            <a:solidFill>
              <a:schemeClr val="bg1">
                <a:lumMod val="75000"/>
              </a:schemeClr>
            </a:solidFill>
          </a:ln>
        </p:spPr>
      </p:pic>
      <p:sp>
        <p:nvSpPr>
          <p:cNvPr id="9" name="Rectangle: Rounded Corners 8">
            <a:extLst>
              <a:ext uri="{FF2B5EF4-FFF2-40B4-BE49-F238E27FC236}">
                <a16:creationId xmlns:a16="http://schemas.microsoft.com/office/drawing/2014/main" id="{8EAD4C7F-2439-4E29-8408-FED14D61C9A9}"/>
              </a:ext>
            </a:extLst>
          </p:cNvPr>
          <p:cNvSpPr/>
          <p:nvPr/>
        </p:nvSpPr>
        <p:spPr>
          <a:xfrm>
            <a:off x="7553325" y="1403918"/>
            <a:ext cx="600075" cy="381375"/>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0" name="TextBox 9">
            <a:extLst>
              <a:ext uri="{FF2B5EF4-FFF2-40B4-BE49-F238E27FC236}">
                <a16:creationId xmlns:a16="http://schemas.microsoft.com/office/drawing/2014/main" id="{9EEED751-8F8A-417F-8122-E9F43B8223E4}"/>
              </a:ext>
            </a:extLst>
          </p:cNvPr>
          <p:cNvSpPr txBox="1"/>
          <p:nvPr/>
        </p:nvSpPr>
        <p:spPr>
          <a:xfrm>
            <a:off x="6676822" y="332795"/>
            <a:ext cx="1202573" cy="230832"/>
          </a:xfrm>
          <a:prstGeom prst="rect">
            <a:avLst/>
          </a:prstGeom>
          <a:noFill/>
        </p:spPr>
        <p:txBody>
          <a:bodyPr wrap="none" rtlCol="0">
            <a:spAutoFit/>
          </a:bodyPr>
          <a:lstStyle/>
          <a:p>
            <a:r>
              <a:rPr lang="en-GB" sz="900"/>
              <a:t>Document button bar</a:t>
            </a:r>
          </a:p>
        </p:txBody>
      </p:sp>
      <p:sp>
        <p:nvSpPr>
          <p:cNvPr id="4" name="Slide Number Placeholder 3">
            <a:extLst>
              <a:ext uri="{FF2B5EF4-FFF2-40B4-BE49-F238E27FC236}">
                <a16:creationId xmlns:a16="http://schemas.microsoft.com/office/drawing/2014/main" id="{8D137634-6C09-02DD-4081-2567B9136128}"/>
              </a:ext>
            </a:extLst>
          </p:cNvPr>
          <p:cNvSpPr>
            <a:spLocks noGrp="1"/>
          </p:cNvSpPr>
          <p:nvPr>
            <p:ph type="sldNum" sz="quarter" idx="4"/>
          </p:nvPr>
        </p:nvSpPr>
        <p:spPr/>
        <p:txBody>
          <a:bodyPr/>
          <a:lstStyle/>
          <a:p>
            <a:fld id="{06A3B5ED-B1C0-4FCF-B405-E8D0BFB4F1F6}" type="slidenum">
              <a:rPr lang="de-DE" smtClean="0"/>
              <a:pPr/>
              <a:t>11</a:t>
            </a:fld>
            <a:endParaRPr lang="en-GB"/>
          </a:p>
        </p:txBody>
      </p:sp>
    </p:spTree>
    <p:extLst>
      <p:ext uri="{BB962C8B-B14F-4D97-AF65-F5344CB8AC3E}">
        <p14:creationId xmlns:p14="http://schemas.microsoft.com/office/powerpoint/2010/main" val="62377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Search</a:t>
            </a:r>
          </a:p>
        </p:txBody>
      </p:sp>
      <p:sp>
        <p:nvSpPr>
          <p:cNvPr id="3" name="Content Placeholder 2"/>
          <p:cNvSpPr>
            <a:spLocks noGrp="1"/>
          </p:cNvSpPr>
          <p:nvPr>
            <p:ph sz="half" idx="1"/>
          </p:nvPr>
        </p:nvSpPr>
        <p:spPr>
          <a:xfrm>
            <a:off x="793488" y="2231775"/>
            <a:ext cx="7557025" cy="1981303"/>
          </a:xfrm>
        </p:spPr>
        <p:txBody>
          <a:bodyPr>
            <a:normAutofit/>
          </a:bodyPr>
          <a:lstStyle/>
          <a:p>
            <a:pPr>
              <a:spcBef>
                <a:spcPts val="450"/>
              </a:spcBef>
              <a:spcAft>
                <a:spcPts val="300"/>
              </a:spcAft>
            </a:pPr>
            <a:r>
              <a:rPr lang="en-GB" sz="1600">
                <a:solidFill>
                  <a:srgbClr val="000000"/>
                </a:solidFill>
                <a:latin typeface="Source Sans Pro" panose="020B0503030403020204" pitchFamily="34" charset="0"/>
                <a:ea typeface="Source Sans Pro" panose="020B0503030403020204" pitchFamily="34" charset="0"/>
              </a:rPr>
              <a:t>This search looks for documents within the page you’re on only</a:t>
            </a:r>
          </a:p>
          <a:p>
            <a:pPr>
              <a:spcBef>
                <a:spcPts val="450"/>
              </a:spcBef>
              <a:spcAft>
                <a:spcPts val="300"/>
              </a:spcAft>
            </a:pPr>
            <a:r>
              <a:rPr lang="en-GB" sz="1600">
                <a:solidFill>
                  <a:srgbClr val="000000"/>
                </a:solidFill>
                <a:latin typeface="Source Sans Pro" panose="020B0503030403020204" pitchFamily="34" charset="0"/>
                <a:ea typeface="Source Sans Pro" panose="020B0503030403020204" pitchFamily="34" charset="0"/>
              </a:rPr>
              <a:t>It includes folders and files</a:t>
            </a:r>
          </a:p>
          <a:p>
            <a:pPr>
              <a:spcBef>
                <a:spcPts val="450"/>
              </a:spcBef>
              <a:spcAft>
                <a:spcPts val="300"/>
              </a:spcAft>
            </a:pPr>
            <a:r>
              <a:rPr lang="en-GB" sz="1600">
                <a:solidFill>
                  <a:srgbClr val="000000"/>
                </a:solidFill>
                <a:latin typeface="Source Sans Pro" panose="020B0503030403020204" pitchFamily="34" charset="0"/>
                <a:ea typeface="Source Sans Pro" panose="020B0503030403020204" pitchFamily="34" charset="0"/>
              </a:rPr>
              <a:t>It looks for text within the filename and folder name (i.e. not the content)</a:t>
            </a:r>
          </a:p>
          <a:p>
            <a:pPr>
              <a:spcBef>
                <a:spcPts val="450"/>
              </a:spcBef>
              <a:spcAft>
                <a:spcPts val="300"/>
              </a:spcAft>
            </a:pPr>
            <a:r>
              <a:rPr lang="en-GB" sz="1600">
                <a:solidFill>
                  <a:srgbClr val="000000"/>
                </a:solidFill>
                <a:latin typeface="Source Sans Pro" panose="020B0503030403020204" pitchFamily="34" charset="0"/>
                <a:ea typeface="Source Sans Pro" panose="020B0503030403020204" pitchFamily="34" charset="0"/>
              </a:rPr>
              <a:t>To search on all documents in the system or to use a more advanced search with filters use the Search page (accessible in the Top bar)</a:t>
            </a:r>
          </a:p>
        </p:txBody>
      </p:sp>
      <p:pic>
        <p:nvPicPr>
          <p:cNvPr id="6" name="Picture 5">
            <a:extLst>
              <a:ext uri="{FF2B5EF4-FFF2-40B4-BE49-F238E27FC236}">
                <a16:creationId xmlns:a16="http://schemas.microsoft.com/office/drawing/2014/main" id="{71AB5334-A931-4D9B-B244-5FBAFFC4AA8E}"/>
              </a:ext>
            </a:extLst>
          </p:cNvPr>
          <p:cNvPicPr>
            <a:picLocks noChangeAspect="1"/>
          </p:cNvPicPr>
          <p:nvPr/>
        </p:nvPicPr>
        <p:blipFill>
          <a:blip r:embed="rId2"/>
          <a:stretch>
            <a:fillRect/>
          </a:stretch>
        </p:blipFill>
        <p:spPr>
          <a:xfrm>
            <a:off x="628651" y="1403917"/>
            <a:ext cx="8283836" cy="381376"/>
          </a:xfrm>
          <a:prstGeom prst="rect">
            <a:avLst/>
          </a:prstGeom>
          <a:ln>
            <a:solidFill>
              <a:schemeClr val="bg1">
                <a:lumMod val="75000"/>
              </a:schemeClr>
            </a:solidFill>
          </a:ln>
        </p:spPr>
      </p:pic>
      <p:sp>
        <p:nvSpPr>
          <p:cNvPr id="7" name="Rectangle: Rounded Corners 6">
            <a:extLst>
              <a:ext uri="{FF2B5EF4-FFF2-40B4-BE49-F238E27FC236}">
                <a16:creationId xmlns:a16="http://schemas.microsoft.com/office/drawing/2014/main" id="{07734753-B0CE-4B4C-A115-4C61330469DE}"/>
              </a:ext>
            </a:extLst>
          </p:cNvPr>
          <p:cNvSpPr/>
          <p:nvPr/>
        </p:nvSpPr>
        <p:spPr>
          <a:xfrm>
            <a:off x="8153400" y="1403918"/>
            <a:ext cx="600075" cy="381375"/>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8" name="TextBox 7">
            <a:extLst>
              <a:ext uri="{FF2B5EF4-FFF2-40B4-BE49-F238E27FC236}">
                <a16:creationId xmlns:a16="http://schemas.microsoft.com/office/drawing/2014/main" id="{8DA5C130-97DB-4ABE-917C-1D07D64A7043}"/>
              </a:ext>
            </a:extLst>
          </p:cNvPr>
          <p:cNvSpPr txBox="1"/>
          <p:nvPr/>
        </p:nvSpPr>
        <p:spPr>
          <a:xfrm>
            <a:off x="6676822" y="332795"/>
            <a:ext cx="1202573" cy="230832"/>
          </a:xfrm>
          <a:prstGeom prst="rect">
            <a:avLst/>
          </a:prstGeom>
          <a:noFill/>
        </p:spPr>
        <p:txBody>
          <a:bodyPr wrap="none" rtlCol="0">
            <a:spAutoFit/>
          </a:bodyPr>
          <a:lstStyle/>
          <a:p>
            <a:r>
              <a:rPr lang="en-GB" sz="900"/>
              <a:t>Document button bar</a:t>
            </a:r>
          </a:p>
        </p:txBody>
      </p:sp>
      <p:sp>
        <p:nvSpPr>
          <p:cNvPr id="4" name="Slide Number Placeholder 3">
            <a:extLst>
              <a:ext uri="{FF2B5EF4-FFF2-40B4-BE49-F238E27FC236}">
                <a16:creationId xmlns:a16="http://schemas.microsoft.com/office/drawing/2014/main" id="{A391104E-48DF-80D3-2BC3-EA645DCA37E1}"/>
              </a:ext>
            </a:extLst>
          </p:cNvPr>
          <p:cNvSpPr>
            <a:spLocks noGrp="1"/>
          </p:cNvSpPr>
          <p:nvPr>
            <p:ph type="sldNum" sz="quarter" idx="4"/>
          </p:nvPr>
        </p:nvSpPr>
        <p:spPr/>
        <p:txBody>
          <a:bodyPr/>
          <a:lstStyle/>
          <a:p>
            <a:fld id="{06A3B5ED-B1C0-4FCF-B405-E8D0BFB4F1F6}" type="slidenum">
              <a:rPr lang="de-DE" smtClean="0"/>
              <a:pPr/>
              <a:t>12</a:t>
            </a:fld>
            <a:endParaRPr lang="en-GB"/>
          </a:p>
        </p:txBody>
      </p:sp>
    </p:spTree>
    <p:extLst>
      <p:ext uri="{BB962C8B-B14F-4D97-AF65-F5344CB8AC3E}">
        <p14:creationId xmlns:p14="http://schemas.microsoft.com/office/powerpoint/2010/main" val="3128019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3488" y="473250"/>
            <a:ext cx="7871948" cy="896783"/>
          </a:xfrm>
        </p:spPr>
        <p:txBody>
          <a:bodyPr/>
          <a:lstStyle/>
          <a:p>
            <a:r>
              <a:rPr lang="en-GB"/>
              <a:t>Document context menu (…) functions</a:t>
            </a:r>
          </a:p>
        </p:txBody>
      </p:sp>
      <p:sp>
        <p:nvSpPr>
          <p:cNvPr id="3" name="Content Placeholder 2"/>
          <p:cNvSpPr>
            <a:spLocks noGrp="1"/>
          </p:cNvSpPr>
          <p:nvPr>
            <p:ph sz="half" idx="1"/>
          </p:nvPr>
        </p:nvSpPr>
        <p:spPr>
          <a:xfrm>
            <a:off x="793488" y="1686177"/>
            <a:ext cx="7557025" cy="398997"/>
          </a:xfrm>
        </p:spPr>
        <p:txBody>
          <a:bodyPr/>
          <a:lstStyle/>
          <a:p>
            <a:r>
              <a:rPr lang="en-GB" sz="1600">
                <a:solidFill>
                  <a:srgbClr val="000000"/>
                </a:solidFill>
              </a:rPr>
              <a:t>Options appear when the user clicks on the Document context menu</a:t>
            </a:r>
          </a:p>
          <a:p>
            <a:endParaRPr lang="en-GB" sz="1600">
              <a:solidFill>
                <a:srgbClr val="000000"/>
              </a:solidFill>
            </a:endParaRPr>
          </a:p>
        </p:txBody>
      </p:sp>
      <p:pic>
        <p:nvPicPr>
          <p:cNvPr id="6" name="Picture 5">
            <a:extLst>
              <a:ext uri="{FF2B5EF4-FFF2-40B4-BE49-F238E27FC236}">
                <a16:creationId xmlns:a16="http://schemas.microsoft.com/office/drawing/2014/main" id="{45E697BC-52EF-41AD-961A-A5BF2ABAFC95}"/>
              </a:ext>
            </a:extLst>
          </p:cNvPr>
          <p:cNvPicPr>
            <a:picLocks noChangeAspect="1"/>
          </p:cNvPicPr>
          <p:nvPr/>
        </p:nvPicPr>
        <p:blipFill>
          <a:blip r:embed="rId2"/>
          <a:stretch>
            <a:fillRect/>
          </a:stretch>
        </p:blipFill>
        <p:spPr>
          <a:xfrm>
            <a:off x="2862554" y="2319939"/>
            <a:ext cx="3143250" cy="2728913"/>
          </a:xfrm>
          <a:prstGeom prst="rect">
            <a:avLst/>
          </a:prstGeom>
          <a:ln>
            <a:solidFill>
              <a:schemeClr val="bg1">
                <a:lumMod val="75000"/>
              </a:schemeClr>
            </a:solidFill>
          </a:ln>
        </p:spPr>
      </p:pic>
      <p:sp>
        <p:nvSpPr>
          <p:cNvPr id="8" name="TextBox 7">
            <a:extLst>
              <a:ext uri="{FF2B5EF4-FFF2-40B4-BE49-F238E27FC236}">
                <a16:creationId xmlns:a16="http://schemas.microsoft.com/office/drawing/2014/main" id="{AE004E7E-8587-4A6B-8F66-82FB3BE64D34}"/>
              </a:ext>
            </a:extLst>
          </p:cNvPr>
          <p:cNvSpPr txBox="1"/>
          <p:nvPr/>
        </p:nvSpPr>
        <p:spPr>
          <a:xfrm>
            <a:off x="6905681" y="304377"/>
            <a:ext cx="1529586" cy="230832"/>
          </a:xfrm>
          <a:prstGeom prst="rect">
            <a:avLst/>
          </a:prstGeom>
          <a:noFill/>
        </p:spPr>
        <p:txBody>
          <a:bodyPr wrap="none" rtlCol="0">
            <a:spAutoFit/>
          </a:bodyPr>
          <a:lstStyle/>
          <a:p>
            <a:r>
              <a:rPr lang="en-GB" sz="900"/>
              <a:t>Document context menu (…)</a:t>
            </a:r>
          </a:p>
        </p:txBody>
      </p:sp>
      <p:sp>
        <p:nvSpPr>
          <p:cNvPr id="7" name="Rectangle: Rounded Corners 6">
            <a:extLst>
              <a:ext uri="{FF2B5EF4-FFF2-40B4-BE49-F238E27FC236}">
                <a16:creationId xmlns:a16="http://schemas.microsoft.com/office/drawing/2014/main" id="{BB6C92DD-AF63-45BD-98A3-2A5D3EB7932A}"/>
              </a:ext>
            </a:extLst>
          </p:cNvPr>
          <p:cNvSpPr/>
          <p:nvPr/>
        </p:nvSpPr>
        <p:spPr>
          <a:xfrm>
            <a:off x="4769840" y="2374803"/>
            <a:ext cx="249936" cy="196691"/>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4" name="Slide Number Placeholder 3">
            <a:extLst>
              <a:ext uri="{FF2B5EF4-FFF2-40B4-BE49-F238E27FC236}">
                <a16:creationId xmlns:a16="http://schemas.microsoft.com/office/drawing/2014/main" id="{CF836BE2-7A14-0E33-9927-25E7C06C4F67}"/>
              </a:ext>
            </a:extLst>
          </p:cNvPr>
          <p:cNvSpPr>
            <a:spLocks noGrp="1"/>
          </p:cNvSpPr>
          <p:nvPr>
            <p:ph type="sldNum" sz="quarter" idx="4"/>
          </p:nvPr>
        </p:nvSpPr>
        <p:spPr/>
        <p:txBody>
          <a:bodyPr/>
          <a:lstStyle/>
          <a:p>
            <a:fld id="{06A3B5ED-B1C0-4FCF-B405-E8D0BFB4F1F6}" type="slidenum">
              <a:rPr lang="de-DE" smtClean="0"/>
              <a:pPr/>
              <a:t>13</a:t>
            </a:fld>
            <a:endParaRPr lang="en-GB"/>
          </a:p>
        </p:txBody>
      </p:sp>
    </p:spTree>
    <p:extLst>
      <p:ext uri="{BB962C8B-B14F-4D97-AF65-F5344CB8AC3E}">
        <p14:creationId xmlns:p14="http://schemas.microsoft.com/office/powerpoint/2010/main" val="2596531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68580" tIns="34290" rIns="68580" bIns="34290" rtlCol="0" anchor="ctr">
            <a:normAutofit/>
          </a:bodyPr>
          <a:lstStyle/>
          <a:p>
            <a:r>
              <a:rPr lang="en-GB"/>
              <a:t>Edit and View properties – Single files</a:t>
            </a:r>
          </a:p>
        </p:txBody>
      </p:sp>
      <p:sp>
        <p:nvSpPr>
          <p:cNvPr id="7" name="Content Placeholder 6">
            <a:extLst>
              <a:ext uri="{FF2B5EF4-FFF2-40B4-BE49-F238E27FC236}">
                <a16:creationId xmlns:a16="http://schemas.microsoft.com/office/drawing/2014/main" id="{B55E49F4-D848-4D3B-A36A-099730628B7A}"/>
              </a:ext>
            </a:extLst>
          </p:cNvPr>
          <p:cNvSpPr>
            <a:spLocks noGrp="1"/>
          </p:cNvSpPr>
          <p:nvPr>
            <p:ph sz="half" idx="1"/>
          </p:nvPr>
        </p:nvSpPr>
        <p:spPr>
          <a:xfrm>
            <a:off x="528568" y="1686177"/>
            <a:ext cx="7557025" cy="3296468"/>
          </a:xfrm>
        </p:spPr>
        <p:txBody>
          <a:bodyPr/>
          <a:lstStyle/>
          <a:p>
            <a:pPr>
              <a:lnSpc>
                <a:spcPct val="100000"/>
              </a:lnSpc>
              <a:spcBef>
                <a:spcPts val="450"/>
              </a:spcBef>
              <a:spcAft>
                <a:spcPts val="450"/>
              </a:spcAft>
              <a:buSzPct val="77000"/>
            </a:pPr>
            <a:r>
              <a:rPr lang="en-GB" sz="1650">
                <a:solidFill>
                  <a:srgbClr val="000000"/>
                </a:solidFill>
                <a:latin typeface="Source Sans Pro" panose="020B0503030403020204" pitchFamily="34" charset="0"/>
                <a:ea typeface="Source Sans Pro" panose="020B0503030403020204" pitchFamily="34" charset="0"/>
              </a:rPr>
              <a:t>The </a:t>
            </a:r>
            <a:r>
              <a:rPr lang="en-GB" sz="1650" b="1">
                <a:solidFill>
                  <a:srgbClr val="000000"/>
                </a:solidFill>
                <a:latin typeface="Source Sans Pro" panose="020B0503030403020204" pitchFamily="34" charset="0"/>
                <a:ea typeface="Source Sans Pro" panose="020B0503030403020204" pitchFamily="34" charset="0"/>
              </a:rPr>
              <a:t>Edit properties </a:t>
            </a:r>
            <a:r>
              <a:rPr lang="en-GB" sz="1650">
                <a:solidFill>
                  <a:srgbClr val="000000"/>
                </a:solidFill>
                <a:latin typeface="Source Sans Pro" panose="020B0503030403020204" pitchFamily="34" charset="0"/>
                <a:ea typeface="Source Sans Pro" panose="020B0503030403020204" pitchFamily="34" charset="0"/>
              </a:rPr>
              <a:t>option in the Context menu tab allows you to edit   properties for a single file</a:t>
            </a:r>
          </a:p>
          <a:p>
            <a:pPr marL="600075" lvl="2" indent="-257175">
              <a:lnSpc>
                <a:spcPct val="100000"/>
              </a:lnSpc>
              <a:spcBef>
                <a:spcPts val="450"/>
              </a:spcBef>
              <a:spcAft>
                <a:spcPts val="450"/>
              </a:spcAft>
              <a:buSzPct val="77000"/>
              <a:buFont typeface="Courier New" panose="02070309020205020404" pitchFamily="49" charset="0"/>
              <a:buChar char="o"/>
            </a:pPr>
            <a:r>
              <a:rPr lang="en-GB">
                <a:solidFill>
                  <a:srgbClr val="000000"/>
                </a:solidFill>
                <a:latin typeface="Source Sans Pro" panose="020B0503030403020204" pitchFamily="34" charset="0"/>
                <a:ea typeface="Source Sans Pro" panose="020B0503030403020204" pitchFamily="34" charset="0"/>
              </a:rPr>
              <a:t>On the relevant file, click on the Context menu (...) and select ’Edit properties’ </a:t>
            </a:r>
          </a:p>
          <a:p>
            <a:pPr marL="600075" lvl="2" indent="-257175">
              <a:lnSpc>
                <a:spcPct val="100000"/>
              </a:lnSpc>
              <a:spcBef>
                <a:spcPts val="450"/>
              </a:spcBef>
              <a:spcAft>
                <a:spcPts val="450"/>
              </a:spcAft>
              <a:buSzPct val="77000"/>
              <a:buFont typeface="Courier New" panose="02070309020205020404" pitchFamily="49" charset="0"/>
              <a:buChar char="o"/>
            </a:pPr>
            <a:r>
              <a:rPr lang="en-GB">
                <a:solidFill>
                  <a:srgbClr val="000000"/>
                </a:solidFill>
                <a:latin typeface="Source Sans Pro" panose="020B0503030403020204" pitchFamily="34" charset="0"/>
                <a:ea typeface="Source Sans Pro" panose="020B0503030403020204" pitchFamily="34" charset="0"/>
              </a:rPr>
              <a:t>Edit the properties and click ’OK’ to save the changes and close the form</a:t>
            </a:r>
          </a:p>
          <a:p>
            <a:pPr>
              <a:lnSpc>
                <a:spcPct val="100000"/>
              </a:lnSpc>
              <a:spcBef>
                <a:spcPts val="450"/>
              </a:spcBef>
              <a:spcAft>
                <a:spcPts val="450"/>
              </a:spcAft>
              <a:buSzPct val="77000"/>
            </a:pPr>
            <a:r>
              <a:rPr lang="en-GB" sz="1650">
                <a:solidFill>
                  <a:srgbClr val="000000"/>
                </a:solidFill>
                <a:latin typeface="Source Sans Pro" panose="020B0503030403020204" pitchFamily="34" charset="0"/>
                <a:ea typeface="Source Sans Pro" panose="020B0503030403020204" pitchFamily="34" charset="0"/>
              </a:rPr>
              <a:t>The Edit properties button on the Document tab bar allows you to edit a multiple documents at once. This is covered in an earlier section.</a:t>
            </a:r>
          </a:p>
          <a:p>
            <a:pPr>
              <a:lnSpc>
                <a:spcPct val="100000"/>
              </a:lnSpc>
              <a:spcBef>
                <a:spcPts val="450"/>
              </a:spcBef>
              <a:spcAft>
                <a:spcPts val="450"/>
              </a:spcAft>
              <a:buSzPct val="77000"/>
            </a:pPr>
            <a:r>
              <a:rPr lang="en-GB" sz="1650">
                <a:solidFill>
                  <a:srgbClr val="000000"/>
                </a:solidFill>
                <a:latin typeface="Source Sans Pro" panose="020B0503030403020204" pitchFamily="34" charset="0"/>
                <a:ea typeface="Source Sans Pro" panose="020B0503030403020204" pitchFamily="34" charset="0"/>
              </a:rPr>
              <a:t>The </a:t>
            </a:r>
            <a:r>
              <a:rPr lang="en-GB" sz="1650" b="1">
                <a:solidFill>
                  <a:srgbClr val="000000"/>
                </a:solidFill>
                <a:latin typeface="Source Sans Pro" panose="020B0503030403020204" pitchFamily="34" charset="0"/>
                <a:ea typeface="Source Sans Pro" panose="020B0503030403020204" pitchFamily="34" charset="0"/>
              </a:rPr>
              <a:t>View properties </a:t>
            </a:r>
            <a:r>
              <a:rPr lang="en-GB" sz="1650">
                <a:solidFill>
                  <a:srgbClr val="000000"/>
                </a:solidFill>
                <a:latin typeface="Source Sans Pro" panose="020B0503030403020204" pitchFamily="34" charset="0"/>
                <a:ea typeface="Source Sans Pro" panose="020B0503030403020204" pitchFamily="34" charset="0"/>
              </a:rPr>
              <a:t>option in the Context menu tab allows you to view properties for a single file</a:t>
            </a:r>
          </a:p>
          <a:p>
            <a:pPr marL="600075" lvl="2" indent="-257175">
              <a:lnSpc>
                <a:spcPct val="100000"/>
              </a:lnSpc>
              <a:spcBef>
                <a:spcPts val="450"/>
              </a:spcBef>
              <a:spcAft>
                <a:spcPts val="450"/>
              </a:spcAft>
              <a:buSzPct val="77000"/>
              <a:buFont typeface="Courier New" panose="02070309020205020404" pitchFamily="49" charset="0"/>
              <a:buChar char="o"/>
            </a:pPr>
            <a:r>
              <a:rPr lang="en-GB">
                <a:solidFill>
                  <a:srgbClr val="000000"/>
                </a:solidFill>
                <a:latin typeface="Source Sans Pro" panose="020B0503030403020204" pitchFamily="34" charset="0"/>
                <a:ea typeface="Source Sans Pro" panose="020B0503030403020204" pitchFamily="34" charset="0"/>
              </a:rPr>
              <a:t>On the relevant file, click on the Context menu (...) and select ’View properties’ </a:t>
            </a:r>
          </a:p>
          <a:p>
            <a:pPr marL="600075" lvl="2" indent="-257175">
              <a:lnSpc>
                <a:spcPct val="100000"/>
              </a:lnSpc>
              <a:spcBef>
                <a:spcPts val="450"/>
              </a:spcBef>
              <a:spcAft>
                <a:spcPts val="450"/>
              </a:spcAft>
              <a:buSzPct val="77000"/>
              <a:buFont typeface="Courier New" panose="02070309020205020404" pitchFamily="49" charset="0"/>
              <a:buChar char="o"/>
            </a:pPr>
            <a:r>
              <a:rPr lang="en-GB">
                <a:solidFill>
                  <a:srgbClr val="000000"/>
                </a:solidFill>
                <a:latin typeface="Source Sans Pro" panose="020B0503030403020204" pitchFamily="34" charset="0"/>
                <a:ea typeface="Source Sans Pro" panose="020B0503030403020204" pitchFamily="34" charset="0"/>
              </a:rPr>
              <a:t>View the properties and click ’OK’ to close the form</a:t>
            </a:r>
          </a:p>
          <a:p>
            <a:endParaRPr lang="en-GB">
              <a:solidFill>
                <a:srgbClr val="000000"/>
              </a:solidFill>
              <a:latin typeface="Source Sans Pro" panose="020B0503030403020204" pitchFamily="34" charset="0"/>
              <a:ea typeface="Source Sans Pro" panose="020B0503030403020204" pitchFamily="34" charset="0"/>
            </a:endParaRPr>
          </a:p>
        </p:txBody>
      </p:sp>
      <p:pic>
        <p:nvPicPr>
          <p:cNvPr id="5" name="Picture 4">
            <a:extLst>
              <a:ext uri="{FF2B5EF4-FFF2-40B4-BE49-F238E27FC236}">
                <a16:creationId xmlns:a16="http://schemas.microsoft.com/office/drawing/2014/main" id="{7EDF9570-BC58-4B25-84A0-EC78F6C6E773}"/>
              </a:ext>
            </a:extLst>
          </p:cNvPr>
          <p:cNvPicPr>
            <a:picLocks noChangeAspect="1"/>
          </p:cNvPicPr>
          <p:nvPr/>
        </p:nvPicPr>
        <p:blipFill>
          <a:blip r:embed="rId2"/>
          <a:stretch>
            <a:fillRect/>
          </a:stretch>
        </p:blipFill>
        <p:spPr>
          <a:xfrm>
            <a:off x="7866355" y="2015566"/>
            <a:ext cx="1185863" cy="2600325"/>
          </a:xfrm>
          <a:prstGeom prst="rect">
            <a:avLst/>
          </a:prstGeom>
        </p:spPr>
      </p:pic>
      <p:sp>
        <p:nvSpPr>
          <p:cNvPr id="10" name="Rectangle: Rounded Corners 9">
            <a:extLst>
              <a:ext uri="{FF2B5EF4-FFF2-40B4-BE49-F238E27FC236}">
                <a16:creationId xmlns:a16="http://schemas.microsoft.com/office/drawing/2014/main" id="{25DCF38B-E8C9-443A-A598-56A5EC4EB5A3}"/>
              </a:ext>
            </a:extLst>
          </p:cNvPr>
          <p:cNvSpPr/>
          <p:nvPr/>
        </p:nvSpPr>
        <p:spPr>
          <a:xfrm>
            <a:off x="7900538" y="2113126"/>
            <a:ext cx="1111092" cy="371475"/>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4" name="Content Placeholder 2">
            <a:extLst>
              <a:ext uri="{FF2B5EF4-FFF2-40B4-BE49-F238E27FC236}">
                <a16:creationId xmlns:a16="http://schemas.microsoft.com/office/drawing/2014/main" id="{6DCCEAB3-C098-41E9-A8A0-19EF7E0595C3}"/>
              </a:ext>
            </a:extLst>
          </p:cNvPr>
          <p:cNvSpPr txBox="1">
            <a:spLocks/>
          </p:cNvSpPr>
          <p:nvPr/>
        </p:nvSpPr>
        <p:spPr>
          <a:xfrm>
            <a:off x="628650" y="2857500"/>
            <a:ext cx="8226666" cy="299493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2800" kern="1200" baseline="0">
                <a:solidFill>
                  <a:schemeClr val="bg2">
                    <a:lumMod val="7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
              <a:defRPr sz="2400" kern="1200" baseline="0">
                <a:solidFill>
                  <a:schemeClr val="bg2">
                    <a:lumMod val="75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Wingdings" panose="05000000000000000000" pitchFamily="2" charset="2"/>
              <a:buChar char="§"/>
              <a:defRPr sz="2000" kern="1200" baseline="0">
                <a:solidFill>
                  <a:schemeClr val="bg2">
                    <a:lumMod val="75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Wingdings" panose="05000000000000000000" pitchFamily="2" charset="2"/>
              <a:buChar char="§"/>
              <a:defRPr sz="1800" kern="1200" baseline="0">
                <a:solidFill>
                  <a:schemeClr val="bg2">
                    <a:lumMod val="75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Wingdings" panose="05000000000000000000" pitchFamily="2" charset="2"/>
              <a:buChar char="§"/>
              <a:defRPr sz="1800" kern="1200" baseline="0">
                <a:solidFill>
                  <a:schemeClr val="bg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7175" lvl="1" indent="-257175">
              <a:lnSpc>
                <a:spcPct val="100000"/>
              </a:lnSpc>
              <a:spcBef>
                <a:spcPts val="450"/>
              </a:spcBef>
              <a:spcAft>
                <a:spcPts val="450"/>
              </a:spcAft>
              <a:buSzPct val="77000"/>
              <a:buFont typeface="Courier New" panose="02070309020205020404" pitchFamily="49" charset="0"/>
              <a:buChar char="o"/>
            </a:pPr>
            <a:endParaRPr lang="sv-SE" sz="1800">
              <a:solidFill>
                <a:schemeClr val="bg2"/>
              </a:solidFill>
            </a:endParaRPr>
          </a:p>
          <a:p>
            <a:pPr marL="342900" lvl="1" indent="0">
              <a:buNone/>
            </a:pPr>
            <a:endParaRPr lang="sv-SE" sz="1800"/>
          </a:p>
          <a:p>
            <a:pPr marL="342900" lvl="1" indent="0">
              <a:buNone/>
            </a:pPr>
            <a:endParaRPr lang="sv-SE" sz="1800"/>
          </a:p>
        </p:txBody>
      </p:sp>
      <p:sp>
        <p:nvSpPr>
          <p:cNvPr id="15" name="TextBox 14">
            <a:extLst>
              <a:ext uri="{FF2B5EF4-FFF2-40B4-BE49-F238E27FC236}">
                <a16:creationId xmlns:a16="http://schemas.microsoft.com/office/drawing/2014/main" id="{5CC39FCA-3FD1-434B-9DCD-69936C4FE7CE}"/>
              </a:ext>
            </a:extLst>
          </p:cNvPr>
          <p:cNvSpPr txBox="1"/>
          <p:nvPr/>
        </p:nvSpPr>
        <p:spPr>
          <a:xfrm>
            <a:off x="6298930" y="321469"/>
            <a:ext cx="1529586" cy="230832"/>
          </a:xfrm>
          <a:prstGeom prst="rect">
            <a:avLst/>
          </a:prstGeom>
          <a:noFill/>
        </p:spPr>
        <p:txBody>
          <a:bodyPr wrap="none" rtlCol="0">
            <a:spAutoFit/>
          </a:bodyPr>
          <a:lstStyle/>
          <a:p>
            <a:r>
              <a:rPr lang="en-GB" sz="900"/>
              <a:t>Document context menu (…)</a:t>
            </a:r>
          </a:p>
        </p:txBody>
      </p:sp>
      <p:sp>
        <p:nvSpPr>
          <p:cNvPr id="3" name="Slide Number Placeholder 2">
            <a:extLst>
              <a:ext uri="{FF2B5EF4-FFF2-40B4-BE49-F238E27FC236}">
                <a16:creationId xmlns:a16="http://schemas.microsoft.com/office/drawing/2014/main" id="{1142ED63-BE19-40B9-38B4-AD2D49B73CD7}"/>
              </a:ext>
            </a:extLst>
          </p:cNvPr>
          <p:cNvSpPr>
            <a:spLocks noGrp="1"/>
          </p:cNvSpPr>
          <p:nvPr>
            <p:ph type="sldNum" sz="quarter" idx="4"/>
          </p:nvPr>
        </p:nvSpPr>
        <p:spPr/>
        <p:txBody>
          <a:bodyPr/>
          <a:lstStyle/>
          <a:p>
            <a:fld id="{06A3B5ED-B1C0-4FCF-B405-E8D0BFB4F1F6}" type="slidenum">
              <a:rPr lang="de-DE" smtClean="0"/>
              <a:pPr/>
              <a:t>14</a:t>
            </a:fld>
            <a:endParaRPr lang="en-GB"/>
          </a:p>
        </p:txBody>
      </p:sp>
    </p:spTree>
    <p:extLst>
      <p:ext uri="{BB962C8B-B14F-4D97-AF65-F5344CB8AC3E}">
        <p14:creationId xmlns:p14="http://schemas.microsoft.com/office/powerpoint/2010/main" val="1468544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68580" tIns="34290" rIns="68580" bIns="34290" rtlCol="0" anchor="ctr">
            <a:normAutofit/>
          </a:bodyPr>
          <a:lstStyle/>
          <a:p>
            <a:r>
              <a:rPr lang="en-GB"/>
              <a:t>Manage Versions</a:t>
            </a:r>
          </a:p>
        </p:txBody>
      </p:sp>
      <p:sp>
        <p:nvSpPr>
          <p:cNvPr id="3" name="Content Placeholder 2"/>
          <p:cNvSpPr>
            <a:spLocks noGrp="1"/>
          </p:cNvSpPr>
          <p:nvPr>
            <p:ph sz="half" idx="1"/>
          </p:nvPr>
        </p:nvSpPr>
        <p:spPr>
          <a:xfrm>
            <a:off x="637196" y="1686176"/>
            <a:ext cx="7557025" cy="2988373"/>
          </a:xfrm>
        </p:spPr>
        <p:txBody>
          <a:bodyPr>
            <a:normAutofit/>
          </a:bodyPr>
          <a:lstStyle/>
          <a:p>
            <a:pPr>
              <a:lnSpc>
                <a:spcPct val="110000"/>
              </a:lnSpc>
              <a:spcBef>
                <a:spcPts val="0"/>
              </a:spcBef>
              <a:spcAft>
                <a:spcPts val="300"/>
              </a:spcAft>
              <a:buSzPct val="77000"/>
            </a:pPr>
            <a:r>
              <a:rPr lang="en-GB" sz="1650">
                <a:latin typeface="Source Sans Pro" panose="020B0503030403020204" pitchFamily="34" charset="0"/>
                <a:ea typeface="Source Sans Pro" panose="020B0503030403020204" pitchFamily="34" charset="0"/>
              </a:rPr>
              <a:t>Versions are created when the properties of the document are updated or when </a:t>
            </a:r>
            <a:br>
              <a:rPr lang="en-GB" sz="1650">
                <a:latin typeface="Source Sans Pro" panose="020B0503030403020204" pitchFamily="34" charset="0"/>
                <a:ea typeface="Source Sans Pro" panose="020B0503030403020204" pitchFamily="34" charset="0"/>
              </a:rPr>
            </a:br>
            <a:r>
              <a:rPr lang="en-GB" sz="1650">
                <a:latin typeface="Source Sans Pro" panose="020B0503030403020204" pitchFamily="34" charset="0"/>
                <a:ea typeface="Source Sans Pro" panose="020B0503030403020204" pitchFamily="34" charset="0"/>
              </a:rPr>
              <a:t>you save and exit a Microsoft Office application (i.e. Word, Excel, PowerPoint).</a:t>
            </a:r>
          </a:p>
          <a:p>
            <a:pPr marL="600075" lvl="2" indent="-257175">
              <a:lnSpc>
                <a:spcPct val="100000"/>
              </a:lnSpc>
              <a:spcBef>
                <a:spcPts val="450"/>
              </a:spcBef>
              <a:spcAft>
                <a:spcPts val="450"/>
              </a:spcAft>
              <a:buSzPct val="77000"/>
              <a:buFont typeface="Courier New" panose="02070309020205020404" pitchFamily="49" charset="0"/>
              <a:buChar char="o"/>
            </a:pPr>
            <a:r>
              <a:rPr lang="en-GB">
                <a:latin typeface="Source Sans Pro" panose="020B0503030403020204" pitchFamily="34" charset="0"/>
                <a:ea typeface="Source Sans Pro" panose="020B0503030403020204" pitchFamily="34" charset="0"/>
              </a:rPr>
              <a:t>On the relevant file, click on the Context menu (...) and select ’Manage versions’ </a:t>
            </a:r>
          </a:p>
          <a:p>
            <a:pPr marL="600075" lvl="2" indent="-257175">
              <a:lnSpc>
                <a:spcPct val="100000"/>
              </a:lnSpc>
              <a:spcBef>
                <a:spcPts val="450"/>
              </a:spcBef>
              <a:spcAft>
                <a:spcPts val="450"/>
              </a:spcAft>
              <a:buSzPct val="77000"/>
              <a:buFont typeface="Courier New" panose="02070309020205020404" pitchFamily="49" charset="0"/>
              <a:buChar char="o"/>
            </a:pPr>
            <a:r>
              <a:rPr lang="en-GB">
                <a:latin typeface="Source Sans Pro" panose="020B0503030403020204" pitchFamily="34" charset="0"/>
                <a:ea typeface="Source Sans Pro" panose="020B0503030403020204" pitchFamily="34" charset="0"/>
              </a:rPr>
              <a:t>A pop up will appear listing the current and prior versions along with modified </a:t>
            </a:r>
            <a:br>
              <a:rPr lang="en-GB">
                <a:latin typeface="Source Sans Pro" panose="020B0503030403020204" pitchFamily="34" charset="0"/>
                <a:ea typeface="Source Sans Pro" panose="020B0503030403020204" pitchFamily="34" charset="0"/>
              </a:rPr>
            </a:br>
            <a:r>
              <a:rPr lang="en-GB">
                <a:latin typeface="Source Sans Pro" panose="020B0503030403020204" pitchFamily="34" charset="0"/>
                <a:ea typeface="Source Sans Pro" panose="020B0503030403020204" pitchFamily="34" charset="0"/>
              </a:rPr>
              <a:t>date and modified by</a:t>
            </a:r>
            <a:br>
              <a:rPr lang="en-GB">
                <a:latin typeface="Source Sans Pro" panose="020B0503030403020204" pitchFamily="34" charset="0"/>
                <a:ea typeface="Source Sans Pro" panose="020B0503030403020204" pitchFamily="34" charset="0"/>
              </a:rPr>
            </a:br>
            <a:endParaRPr lang="en-GB">
              <a:latin typeface="Source Sans Pro" panose="020B0503030403020204" pitchFamily="34" charset="0"/>
              <a:ea typeface="Source Sans Pro" panose="020B0503030403020204" pitchFamily="34" charset="0"/>
            </a:endParaRPr>
          </a:p>
          <a:p>
            <a:pPr marL="600075" lvl="2" indent="-257175">
              <a:lnSpc>
                <a:spcPct val="100000"/>
              </a:lnSpc>
              <a:spcBef>
                <a:spcPts val="450"/>
              </a:spcBef>
              <a:spcAft>
                <a:spcPts val="450"/>
              </a:spcAft>
              <a:buSzPct val="77000"/>
              <a:buFont typeface="Courier New" panose="02070309020205020404" pitchFamily="49" charset="0"/>
              <a:buChar char="o"/>
            </a:pPr>
            <a:r>
              <a:rPr lang="sv-SE" sz="1500">
                <a:solidFill>
                  <a:schemeClr val="tx1"/>
                </a:solidFill>
              </a:rPr>
              <a:t>Use the context menu (...) next to the </a:t>
            </a:r>
            <a:br>
              <a:rPr lang="sv-SE" sz="1500">
                <a:solidFill>
                  <a:schemeClr val="tx1"/>
                </a:solidFill>
              </a:rPr>
            </a:br>
            <a:r>
              <a:rPr lang="sv-SE" sz="1500">
                <a:solidFill>
                  <a:schemeClr val="tx1"/>
                </a:solidFill>
              </a:rPr>
              <a:t>relevant version to View properties, </a:t>
            </a:r>
            <a:br>
              <a:rPr lang="sv-SE" sz="1500">
                <a:solidFill>
                  <a:schemeClr val="tx1"/>
                </a:solidFill>
              </a:rPr>
            </a:br>
            <a:r>
              <a:rPr lang="sv-SE" sz="1500">
                <a:solidFill>
                  <a:schemeClr val="tx1"/>
                </a:solidFill>
              </a:rPr>
              <a:t>Delete it, or Restore it to the latest version</a:t>
            </a:r>
            <a:endParaRPr lang="en-GB" sz="1400">
              <a:latin typeface="Source Sans Pro" panose="020B0503030403020204" pitchFamily="34" charset="0"/>
              <a:ea typeface="Source Sans Pro" panose="020B0503030403020204" pitchFamily="34" charset="0"/>
            </a:endParaRPr>
          </a:p>
          <a:p>
            <a:pPr marL="600075" lvl="2" indent="-257175">
              <a:lnSpc>
                <a:spcPct val="100000"/>
              </a:lnSpc>
              <a:spcBef>
                <a:spcPts val="450"/>
              </a:spcBef>
              <a:spcAft>
                <a:spcPts val="450"/>
              </a:spcAft>
              <a:buSzPct val="77000"/>
              <a:buFont typeface="Courier New" panose="02070309020205020404" pitchFamily="49" charset="0"/>
              <a:buChar char="o"/>
            </a:pPr>
            <a:endParaRPr lang="en-GB">
              <a:latin typeface="Source Sans Pro" panose="020B0503030403020204" pitchFamily="34" charset="0"/>
              <a:ea typeface="Source Sans Pro" panose="020B0503030403020204" pitchFamily="34" charset="0"/>
            </a:endParaRPr>
          </a:p>
        </p:txBody>
      </p:sp>
      <p:pic>
        <p:nvPicPr>
          <p:cNvPr id="10" name="Picture 9">
            <a:extLst>
              <a:ext uri="{FF2B5EF4-FFF2-40B4-BE49-F238E27FC236}">
                <a16:creationId xmlns:a16="http://schemas.microsoft.com/office/drawing/2014/main" id="{E89CC4D2-0DDE-4448-9791-485CD25531A7}"/>
              </a:ext>
            </a:extLst>
          </p:cNvPr>
          <p:cNvPicPr>
            <a:picLocks noChangeAspect="1"/>
          </p:cNvPicPr>
          <p:nvPr/>
        </p:nvPicPr>
        <p:blipFill>
          <a:blip r:embed="rId3"/>
          <a:stretch>
            <a:fillRect/>
          </a:stretch>
        </p:blipFill>
        <p:spPr>
          <a:xfrm>
            <a:off x="4708106" y="3419475"/>
            <a:ext cx="4155042" cy="1742102"/>
          </a:xfrm>
          <a:prstGeom prst="rect">
            <a:avLst/>
          </a:prstGeom>
          <a:ln>
            <a:solidFill>
              <a:schemeClr val="bg1">
                <a:lumMod val="75000"/>
              </a:schemeClr>
            </a:solidFill>
          </a:ln>
          <a:effectLst/>
        </p:spPr>
      </p:pic>
      <p:sp>
        <p:nvSpPr>
          <p:cNvPr id="9" name="Rectangle: Rounded Corners 8">
            <a:extLst>
              <a:ext uri="{FF2B5EF4-FFF2-40B4-BE49-F238E27FC236}">
                <a16:creationId xmlns:a16="http://schemas.microsoft.com/office/drawing/2014/main" id="{AC4BB6B4-61AD-4C6D-A872-A2A47E14372D}"/>
              </a:ext>
            </a:extLst>
          </p:cNvPr>
          <p:cNvSpPr/>
          <p:nvPr/>
        </p:nvSpPr>
        <p:spPr>
          <a:xfrm>
            <a:off x="6342708" y="4523574"/>
            <a:ext cx="141458" cy="109899"/>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1" name="TextBox 10">
            <a:extLst>
              <a:ext uri="{FF2B5EF4-FFF2-40B4-BE49-F238E27FC236}">
                <a16:creationId xmlns:a16="http://schemas.microsoft.com/office/drawing/2014/main" id="{30F9492E-EE86-47AB-A67A-4E46EF02B33E}"/>
              </a:ext>
            </a:extLst>
          </p:cNvPr>
          <p:cNvSpPr txBox="1"/>
          <p:nvPr/>
        </p:nvSpPr>
        <p:spPr>
          <a:xfrm>
            <a:off x="6143994" y="3487197"/>
            <a:ext cx="1970365" cy="461665"/>
          </a:xfrm>
          <a:prstGeom prst="rect">
            <a:avLst/>
          </a:prstGeom>
          <a:noFill/>
        </p:spPr>
        <p:txBody>
          <a:bodyPr wrap="square" rtlCol="0">
            <a:spAutoFit/>
          </a:bodyPr>
          <a:lstStyle/>
          <a:p>
            <a:r>
              <a:rPr lang="en-GB" sz="1200" b="1">
                <a:solidFill>
                  <a:srgbClr val="716951"/>
                </a:solidFill>
                <a:latin typeface="Open Sans Light" panose="020B0306030504020204" pitchFamily="34" charset="0"/>
                <a:ea typeface="Open Sans Light" panose="020B0306030504020204" pitchFamily="34" charset="0"/>
                <a:cs typeface="Open Sans Light" panose="020B0306030504020204" pitchFamily="34" charset="0"/>
              </a:rPr>
              <a:t>Shows all previous versions of the document</a:t>
            </a:r>
          </a:p>
        </p:txBody>
      </p:sp>
      <p:pic>
        <p:nvPicPr>
          <p:cNvPr id="13" name="Picture 12">
            <a:extLst>
              <a:ext uri="{FF2B5EF4-FFF2-40B4-BE49-F238E27FC236}">
                <a16:creationId xmlns:a16="http://schemas.microsoft.com/office/drawing/2014/main" id="{B475169A-4BF1-48D6-B64E-5D74AA10EF53}"/>
              </a:ext>
            </a:extLst>
          </p:cNvPr>
          <p:cNvPicPr>
            <a:picLocks noChangeAspect="1"/>
          </p:cNvPicPr>
          <p:nvPr/>
        </p:nvPicPr>
        <p:blipFill>
          <a:blip r:embed="rId4"/>
          <a:stretch>
            <a:fillRect/>
          </a:stretch>
        </p:blipFill>
        <p:spPr>
          <a:xfrm>
            <a:off x="7909084" y="340591"/>
            <a:ext cx="1185863" cy="2600325"/>
          </a:xfrm>
          <a:prstGeom prst="rect">
            <a:avLst/>
          </a:prstGeom>
        </p:spPr>
      </p:pic>
      <p:sp>
        <p:nvSpPr>
          <p:cNvPr id="14" name="Rectangle: Rounded Corners 13">
            <a:extLst>
              <a:ext uri="{FF2B5EF4-FFF2-40B4-BE49-F238E27FC236}">
                <a16:creationId xmlns:a16="http://schemas.microsoft.com/office/drawing/2014/main" id="{6144BCBB-9D6C-42B2-9502-DAD0A3547DFD}"/>
              </a:ext>
            </a:extLst>
          </p:cNvPr>
          <p:cNvSpPr/>
          <p:nvPr/>
        </p:nvSpPr>
        <p:spPr>
          <a:xfrm>
            <a:off x="7946469" y="819150"/>
            <a:ext cx="1111092" cy="193773"/>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6" name="TextBox 15">
            <a:extLst>
              <a:ext uri="{FF2B5EF4-FFF2-40B4-BE49-F238E27FC236}">
                <a16:creationId xmlns:a16="http://schemas.microsoft.com/office/drawing/2014/main" id="{ECC0258D-A9FE-4CDA-AA10-E16FC5D629DC}"/>
              </a:ext>
            </a:extLst>
          </p:cNvPr>
          <p:cNvSpPr txBox="1"/>
          <p:nvPr/>
        </p:nvSpPr>
        <p:spPr>
          <a:xfrm>
            <a:off x="6298930" y="321469"/>
            <a:ext cx="1529586" cy="230832"/>
          </a:xfrm>
          <a:prstGeom prst="rect">
            <a:avLst/>
          </a:prstGeom>
          <a:noFill/>
        </p:spPr>
        <p:txBody>
          <a:bodyPr wrap="none" rtlCol="0">
            <a:spAutoFit/>
          </a:bodyPr>
          <a:lstStyle/>
          <a:p>
            <a:r>
              <a:rPr lang="en-GB" sz="900"/>
              <a:t>Document context menu (…)</a:t>
            </a:r>
          </a:p>
        </p:txBody>
      </p:sp>
      <p:sp>
        <p:nvSpPr>
          <p:cNvPr id="4" name="Slide Number Placeholder 3">
            <a:extLst>
              <a:ext uri="{FF2B5EF4-FFF2-40B4-BE49-F238E27FC236}">
                <a16:creationId xmlns:a16="http://schemas.microsoft.com/office/drawing/2014/main" id="{509DCF09-4EF0-4C67-3EFB-F91A174D672A}"/>
              </a:ext>
            </a:extLst>
          </p:cNvPr>
          <p:cNvSpPr>
            <a:spLocks noGrp="1"/>
          </p:cNvSpPr>
          <p:nvPr>
            <p:ph type="sldNum" sz="quarter" idx="4"/>
          </p:nvPr>
        </p:nvSpPr>
        <p:spPr/>
        <p:txBody>
          <a:bodyPr/>
          <a:lstStyle/>
          <a:p>
            <a:fld id="{06A3B5ED-B1C0-4FCF-B405-E8D0BFB4F1F6}" type="slidenum">
              <a:rPr lang="de-DE" smtClean="0"/>
              <a:pPr/>
              <a:t>15</a:t>
            </a:fld>
            <a:endParaRPr lang="en-GB"/>
          </a:p>
        </p:txBody>
      </p:sp>
    </p:spTree>
    <p:extLst>
      <p:ext uri="{BB962C8B-B14F-4D97-AF65-F5344CB8AC3E}">
        <p14:creationId xmlns:p14="http://schemas.microsoft.com/office/powerpoint/2010/main" val="14471653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DD0068DD-369F-4372-9B01-16A34F8415AC}"/>
              </a:ext>
            </a:extLst>
          </p:cNvPr>
          <p:cNvPicPr>
            <a:picLocks noChangeAspect="1"/>
          </p:cNvPicPr>
          <p:nvPr/>
        </p:nvPicPr>
        <p:blipFill>
          <a:blip r:embed="rId2"/>
          <a:stretch>
            <a:fillRect/>
          </a:stretch>
        </p:blipFill>
        <p:spPr>
          <a:xfrm>
            <a:off x="905798" y="3515719"/>
            <a:ext cx="2929458" cy="920150"/>
          </a:xfrm>
          <a:prstGeom prst="rect">
            <a:avLst/>
          </a:prstGeom>
          <a:ln>
            <a:solidFill>
              <a:schemeClr val="bg1">
                <a:lumMod val="75000"/>
              </a:schemeClr>
            </a:solidFill>
          </a:ln>
        </p:spPr>
      </p:pic>
      <p:pic>
        <p:nvPicPr>
          <p:cNvPr id="13" name="Picture 12">
            <a:extLst>
              <a:ext uri="{FF2B5EF4-FFF2-40B4-BE49-F238E27FC236}">
                <a16:creationId xmlns:a16="http://schemas.microsoft.com/office/drawing/2014/main" id="{89324B8E-815F-49F2-98D9-454FE7701F4E}"/>
              </a:ext>
            </a:extLst>
          </p:cNvPr>
          <p:cNvPicPr>
            <a:picLocks noChangeAspect="1"/>
          </p:cNvPicPr>
          <p:nvPr/>
        </p:nvPicPr>
        <p:blipFill>
          <a:blip r:embed="rId3"/>
          <a:stretch>
            <a:fillRect/>
          </a:stretch>
        </p:blipFill>
        <p:spPr>
          <a:xfrm>
            <a:off x="4362692" y="3211426"/>
            <a:ext cx="2964656" cy="2128838"/>
          </a:xfrm>
          <a:prstGeom prst="rect">
            <a:avLst/>
          </a:prstGeom>
        </p:spPr>
      </p:pic>
      <p:sp>
        <p:nvSpPr>
          <p:cNvPr id="2" name="Title 1"/>
          <p:cNvSpPr>
            <a:spLocks noGrp="1"/>
          </p:cNvSpPr>
          <p:nvPr>
            <p:ph type="title"/>
          </p:nvPr>
        </p:nvSpPr>
        <p:spPr/>
        <p:txBody>
          <a:bodyPr vert="horz" lIns="68580" tIns="34290" rIns="68580" bIns="34290" rtlCol="0" anchor="ctr">
            <a:normAutofit/>
          </a:bodyPr>
          <a:lstStyle/>
          <a:p>
            <a:r>
              <a:rPr lang="en-GB"/>
              <a:t>Favourite documents</a:t>
            </a:r>
          </a:p>
        </p:txBody>
      </p:sp>
      <p:sp>
        <p:nvSpPr>
          <p:cNvPr id="3" name="Content Placeholder 2"/>
          <p:cNvSpPr>
            <a:spLocks noGrp="1"/>
          </p:cNvSpPr>
          <p:nvPr>
            <p:ph sz="half" idx="1"/>
          </p:nvPr>
        </p:nvSpPr>
        <p:spPr>
          <a:xfrm>
            <a:off x="793488" y="1686177"/>
            <a:ext cx="7557025" cy="1339034"/>
          </a:xfrm>
        </p:spPr>
        <p:txBody>
          <a:bodyPr/>
          <a:lstStyle/>
          <a:p>
            <a:pPr>
              <a:lnSpc>
                <a:spcPct val="110000"/>
              </a:lnSpc>
              <a:spcBef>
                <a:spcPts val="0"/>
              </a:spcBef>
              <a:spcAft>
                <a:spcPts val="300"/>
              </a:spcAft>
              <a:buSzPct val="77000"/>
            </a:pPr>
            <a:r>
              <a:rPr lang="en-GB" sz="1650">
                <a:solidFill>
                  <a:srgbClr val="000000"/>
                </a:solidFill>
              </a:rPr>
              <a:t>Favourite documents are user-specific (only you can see your Favourite documents) and they appear on your Start page for quick access.</a:t>
            </a:r>
          </a:p>
          <a:p>
            <a:pPr>
              <a:lnSpc>
                <a:spcPct val="110000"/>
              </a:lnSpc>
              <a:spcBef>
                <a:spcPts val="0"/>
              </a:spcBef>
              <a:spcAft>
                <a:spcPts val="300"/>
              </a:spcAft>
              <a:buSzPct val="77000"/>
            </a:pPr>
            <a:r>
              <a:rPr lang="en-GB" sz="1650">
                <a:solidFill>
                  <a:srgbClr val="000000"/>
                </a:solidFill>
              </a:rPr>
              <a:t>When a document or folder is made a ’Favourite,’ a star icon appears to the right of the document or folder name and a link is created on the user’s start page.</a:t>
            </a:r>
          </a:p>
        </p:txBody>
      </p:sp>
      <p:pic>
        <p:nvPicPr>
          <p:cNvPr id="12" name="Picture 11">
            <a:extLst>
              <a:ext uri="{FF2B5EF4-FFF2-40B4-BE49-F238E27FC236}">
                <a16:creationId xmlns:a16="http://schemas.microsoft.com/office/drawing/2014/main" id="{1E3E9BAA-0279-4302-8B7D-73EC4F014D07}"/>
              </a:ext>
            </a:extLst>
          </p:cNvPr>
          <p:cNvPicPr>
            <a:picLocks noChangeAspect="1"/>
          </p:cNvPicPr>
          <p:nvPr/>
        </p:nvPicPr>
        <p:blipFill>
          <a:blip r:embed="rId4"/>
          <a:stretch>
            <a:fillRect/>
          </a:stretch>
        </p:blipFill>
        <p:spPr>
          <a:xfrm>
            <a:off x="7909084" y="340591"/>
            <a:ext cx="1185863" cy="2600325"/>
          </a:xfrm>
          <a:prstGeom prst="rect">
            <a:avLst/>
          </a:prstGeom>
        </p:spPr>
      </p:pic>
      <p:sp>
        <p:nvSpPr>
          <p:cNvPr id="15" name="Rectangle: Rounded Corners 14">
            <a:extLst>
              <a:ext uri="{FF2B5EF4-FFF2-40B4-BE49-F238E27FC236}">
                <a16:creationId xmlns:a16="http://schemas.microsoft.com/office/drawing/2014/main" id="{4DFF3288-B683-4650-8441-7BFF6AB73A1F}"/>
              </a:ext>
            </a:extLst>
          </p:cNvPr>
          <p:cNvSpPr/>
          <p:nvPr/>
        </p:nvSpPr>
        <p:spPr>
          <a:xfrm>
            <a:off x="7946469" y="1019175"/>
            <a:ext cx="1111092" cy="193773"/>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6" name="Rectangle: Rounded Corners 15">
            <a:extLst>
              <a:ext uri="{FF2B5EF4-FFF2-40B4-BE49-F238E27FC236}">
                <a16:creationId xmlns:a16="http://schemas.microsoft.com/office/drawing/2014/main" id="{27E554BD-1355-4D2C-8480-096C92055A1E}"/>
              </a:ext>
            </a:extLst>
          </p:cNvPr>
          <p:cNvSpPr/>
          <p:nvPr/>
        </p:nvSpPr>
        <p:spPr>
          <a:xfrm>
            <a:off x="3495569" y="3918899"/>
            <a:ext cx="211932" cy="205811"/>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7" name="TextBox 16">
            <a:extLst>
              <a:ext uri="{FF2B5EF4-FFF2-40B4-BE49-F238E27FC236}">
                <a16:creationId xmlns:a16="http://schemas.microsoft.com/office/drawing/2014/main" id="{2416D5B8-90CD-4A30-AD02-05B07D999DE3}"/>
              </a:ext>
            </a:extLst>
          </p:cNvPr>
          <p:cNvSpPr txBox="1"/>
          <p:nvPr/>
        </p:nvSpPr>
        <p:spPr>
          <a:xfrm>
            <a:off x="905798" y="4513755"/>
            <a:ext cx="2228850" cy="461665"/>
          </a:xfrm>
          <a:prstGeom prst="rect">
            <a:avLst/>
          </a:prstGeom>
          <a:noFill/>
        </p:spPr>
        <p:txBody>
          <a:bodyPr wrap="square" rtlCol="0">
            <a:spAutoFit/>
          </a:bodyPr>
          <a:lstStyle/>
          <a:p>
            <a:r>
              <a:rPr lang="en-GB" sz="1200" b="1">
                <a:solidFill>
                  <a:srgbClr val="716951"/>
                </a:solidFill>
                <a:latin typeface="Open Sans Light" panose="020B0306030504020204" pitchFamily="34" charset="0"/>
                <a:ea typeface="Open Sans Light" panose="020B0306030504020204" pitchFamily="34" charset="0"/>
                <a:cs typeface="Open Sans Light" panose="020B0306030504020204" pitchFamily="34" charset="0"/>
              </a:rPr>
              <a:t>Star icon appears next to the document or folder name</a:t>
            </a:r>
          </a:p>
        </p:txBody>
      </p:sp>
      <p:sp>
        <p:nvSpPr>
          <p:cNvPr id="18" name="TextBox 17">
            <a:extLst>
              <a:ext uri="{FF2B5EF4-FFF2-40B4-BE49-F238E27FC236}">
                <a16:creationId xmlns:a16="http://schemas.microsoft.com/office/drawing/2014/main" id="{91D8F4FD-4F84-4094-B60F-A6D17BD2FB74}"/>
              </a:ext>
            </a:extLst>
          </p:cNvPr>
          <p:cNvSpPr txBox="1"/>
          <p:nvPr/>
        </p:nvSpPr>
        <p:spPr>
          <a:xfrm>
            <a:off x="6298930" y="321469"/>
            <a:ext cx="1529586" cy="230832"/>
          </a:xfrm>
          <a:prstGeom prst="rect">
            <a:avLst/>
          </a:prstGeom>
          <a:noFill/>
        </p:spPr>
        <p:txBody>
          <a:bodyPr wrap="none" rtlCol="0">
            <a:spAutoFit/>
          </a:bodyPr>
          <a:lstStyle/>
          <a:p>
            <a:r>
              <a:rPr lang="en-GB" sz="900"/>
              <a:t>Document context menu (…)</a:t>
            </a:r>
          </a:p>
        </p:txBody>
      </p:sp>
      <p:sp>
        <p:nvSpPr>
          <p:cNvPr id="19" name="Rectangle: Rounded Corners 18">
            <a:extLst>
              <a:ext uri="{FF2B5EF4-FFF2-40B4-BE49-F238E27FC236}">
                <a16:creationId xmlns:a16="http://schemas.microsoft.com/office/drawing/2014/main" id="{C1EE27B4-E078-40A3-8D45-F9C46BA03D3B}"/>
              </a:ext>
            </a:extLst>
          </p:cNvPr>
          <p:cNvSpPr/>
          <p:nvPr/>
        </p:nvSpPr>
        <p:spPr>
          <a:xfrm>
            <a:off x="4482025" y="3515718"/>
            <a:ext cx="2725988" cy="732545"/>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20" name="TextBox 19">
            <a:extLst>
              <a:ext uri="{FF2B5EF4-FFF2-40B4-BE49-F238E27FC236}">
                <a16:creationId xmlns:a16="http://schemas.microsoft.com/office/drawing/2014/main" id="{7F1D9C73-7E73-46A0-97FB-2A1AA8EA701F}"/>
              </a:ext>
            </a:extLst>
          </p:cNvPr>
          <p:cNvSpPr txBox="1"/>
          <p:nvPr/>
        </p:nvSpPr>
        <p:spPr>
          <a:xfrm>
            <a:off x="7283458" y="3509276"/>
            <a:ext cx="1834825" cy="1200329"/>
          </a:xfrm>
          <a:prstGeom prst="rect">
            <a:avLst/>
          </a:prstGeom>
          <a:noFill/>
        </p:spPr>
        <p:txBody>
          <a:bodyPr wrap="square" rtlCol="0">
            <a:spAutoFit/>
          </a:bodyPr>
          <a:lstStyle/>
          <a:p>
            <a:r>
              <a:rPr lang="en-GB" sz="1200" b="1">
                <a:solidFill>
                  <a:srgbClr val="716951"/>
                </a:solidFill>
                <a:latin typeface="Open Sans Light" panose="020B0306030504020204" pitchFamily="34" charset="0"/>
                <a:ea typeface="Open Sans Light" panose="020B0306030504020204" pitchFamily="34" charset="0"/>
                <a:cs typeface="Open Sans Light" panose="020B0306030504020204" pitchFamily="34" charset="0"/>
              </a:rPr>
              <a:t>Favourites appears in the ‘Documents’ box on your Start page</a:t>
            </a:r>
          </a:p>
          <a:p>
            <a:endParaRPr lang="en-GB" sz="1200" b="1">
              <a:solidFill>
                <a:srgbClr val="716951"/>
              </a:solidFill>
              <a:latin typeface="Open Sans Light" panose="020B0306030504020204" pitchFamily="34" charset="0"/>
              <a:ea typeface="Open Sans Light" panose="020B0306030504020204" pitchFamily="34" charset="0"/>
              <a:cs typeface="Open Sans Light" panose="020B0306030504020204" pitchFamily="34" charset="0"/>
            </a:endParaRPr>
          </a:p>
          <a:p>
            <a:r>
              <a:rPr lang="en-GB" sz="1200" b="1">
                <a:solidFill>
                  <a:srgbClr val="716951"/>
                </a:solidFill>
                <a:latin typeface="Open Sans Light" panose="020B0306030504020204" pitchFamily="34" charset="0"/>
                <a:ea typeface="Open Sans Light" panose="020B0306030504020204" pitchFamily="34" charset="0"/>
                <a:cs typeface="Open Sans Light" panose="020B0306030504020204" pitchFamily="34" charset="0"/>
              </a:rPr>
              <a:t>Click on ‘View’ to see more information</a:t>
            </a:r>
          </a:p>
        </p:txBody>
      </p:sp>
      <p:sp>
        <p:nvSpPr>
          <p:cNvPr id="4" name="Slide Number Placeholder 3">
            <a:extLst>
              <a:ext uri="{FF2B5EF4-FFF2-40B4-BE49-F238E27FC236}">
                <a16:creationId xmlns:a16="http://schemas.microsoft.com/office/drawing/2014/main" id="{50E42805-C019-99C1-BDDC-97F5B4CC87DF}"/>
              </a:ext>
            </a:extLst>
          </p:cNvPr>
          <p:cNvSpPr>
            <a:spLocks noGrp="1"/>
          </p:cNvSpPr>
          <p:nvPr>
            <p:ph type="sldNum" sz="quarter" idx="4"/>
          </p:nvPr>
        </p:nvSpPr>
        <p:spPr/>
        <p:txBody>
          <a:bodyPr/>
          <a:lstStyle/>
          <a:p>
            <a:fld id="{06A3B5ED-B1C0-4FCF-B405-E8D0BFB4F1F6}" type="slidenum">
              <a:rPr lang="de-DE" smtClean="0"/>
              <a:pPr/>
              <a:t>16</a:t>
            </a:fld>
            <a:endParaRPr lang="en-GB"/>
          </a:p>
        </p:txBody>
      </p:sp>
    </p:spTree>
    <p:extLst>
      <p:ext uri="{BB962C8B-B14F-4D97-AF65-F5344CB8AC3E}">
        <p14:creationId xmlns:p14="http://schemas.microsoft.com/office/powerpoint/2010/main" val="1722135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204CAD-E482-419C-B455-899127566CF9}"/>
              </a:ext>
            </a:extLst>
          </p:cNvPr>
          <p:cNvPicPr>
            <a:picLocks noChangeAspect="1"/>
          </p:cNvPicPr>
          <p:nvPr/>
        </p:nvPicPr>
        <p:blipFill>
          <a:blip r:embed="rId2"/>
          <a:stretch>
            <a:fillRect/>
          </a:stretch>
        </p:blipFill>
        <p:spPr>
          <a:xfrm>
            <a:off x="4065985" y="3772762"/>
            <a:ext cx="3336131" cy="1743075"/>
          </a:xfrm>
          <a:prstGeom prst="rect">
            <a:avLst/>
          </a:prstGeom>
        </p:spPr>
      </p:pic>
      <p:sp>
        <p:nvSpPr>
          <p:cNvPr id="2" name="Title 1"/>
          <p:cNvSpPr>
            <a:spLocks noGrp="1"/>
          </p:cNvSpPr>
          <p:nvPr>
            <p:ph type="title"/>
          </p:nvPr>
        </p:nvSpPr>
        <p:spPr/>
        <p:txBody>
          <a:bodyPr vert="horz" lIns="68580" tIns="34290" rIns="68580" bIns="34290" rtlCol="0" anchor="ctr">
            <a:normAutofit/>
          </a:bodyPr>
          <a:lstStyle/>
          <a:p>
            <a:r>
              <a:rPr lang="en-GB"/>
              <a:t>Key Documents</a:t>
            </a:r>
          </a:p>
        </p:txBody>
      </p:sp>
      <p:sp>
        <p:nvSpPr>
          <p:cNvPr id="3" name="Content Placeholder 2"/>
          <p:cNvSpPr>
            <a:spLocks noGrp="1"/>
          </p:cNvSpPr>
          <p:nvPr>
            <p:ph sz="half" idx="1"/>
          </p:nvPr>
        </p:nvSpPr>
        <p:spPr>
          <a:xfrm>
            <a:off x="793488" y="1686177"/>
            <a:ext cx="7557025" cy="1749232"/>
          </a:xfrm>
        </p:spPr>
        <p:txBody>
          <a:bodyPr>
            <a:normAutofit lnSpcReduction="10000"/>
          </a:bodyPr>
          <a:lstStyle/>
          <a:p>
            <a:pPr>
              <a:lnSpc>
                <a:spcPct val="110000"/>
              </a:lnSpc>
              <a:spcBef>
                <a:spcPts val="0"/>
              </a:spcBef>
              <a:spcAft>
                <a:spcPts val="300"/>
              </a:spcAft>
              <a:buSzPct val="77000"/>
            </a:pPr>
            <a:r>
              <a:rPr lang="en-GB" sz="1650">
                <a:solidFill>
                  <a:srgbClr val="000000"/>
                </a:solidFill>
              </a:rPr>
              <a:t>Key documents are page-specific (any user can see Key documents) and they appear on the Overview tab Documents box of the selected page for quick access.</a:t>
            </a:r>
          </a:p>
          <a:p>
            <a:pPr>
              <a:lnSpc>
                <a:spcPct val="110000"/>
              </a:lnSpc>
              <a:spcBef>
                <a:spcPts val="0"/>
              </a:spcBef>
              <a:spcAft>
                <a:spcPts val="300"/>
              </a:spcAft>
              <a:buSzPct val="77000"/>
            </a:pPr>
            <a:r>
              <a:rPr lang="en-GB" sz="1650">
                <a:solidFill>
                  <a:srgbClr val="000000"/>
                </a:solidFill>
              </a:rPr>
              <a:t>This is usually used for important or regularly used documents</a:t>
            </a:r>
          </a:p>
          <a:p>
            <a:pPr>
              <a:lnSpc>
                <a:spcPct val="110000"/>
              </a:lnSpc>
              <a:spcBef>
                <a:spcPts val="0"/>
              </a:spcBef>
              <a:spcAft>
                <a:spcPts val="300"/>
              </a:spcAft>
              <a:buSzPct val="77000"/>
            </a:pPr>
            <a:r>
              <a:rPr lang="en-GB" sz="1650">
                <a:solidFill>
                  <a:srgbClr val="000000"/>
                </a:solidFill>
              </a:rPr>
              <a:t>A document can be a Key document on the page the document is stored on or on any other page (as long as you’re a Member of the destination page).</a:t>
            </a:r>
          </a:p>
          <a:p>
            <a:pPr>
              <a:lnSpc>
                <a:spcPct val="110000"/>
              </a:lnSpc>
              <a:spcBef>
                <a:spcPts val="0"/>
              </a:spcBef>
              <a:spcAft>
                <a:spcPts val="300"/>
              </a:spcAft>
              <a:buSzPct val="77000"/>
            </a:pPr>
            <a:r>
              <a:rPr lang="en-GB" sz="1650">
                <a:solidFill>
                  <a:srgbClr val="000000"/>
                </a:solidFill>
              </a:rPr>
              <a:t>Key documents appear with a key icon to the right of the document name.</a:t>
            </a:r>
          </a:p>
        </p:txBody>
      </p:sp>
      <p:sp>
        <p:nvSpPr>
          <p:cNvPr id="8" name="TextBox 7">
            <a:extLst>
              <a:ext uri="{FF2B5EF4-FFF2-40B4-BE49-F238E27FC236}">
                <a16:creationId xmlns:a16="http://schemas.microsoft.com/office/drawing/2014/main" id="{A40FE07E-A383-46BA-B7C6-9A7D27AC2CE1}"/>
              </a:ext>
            </a:extLst>
          </p:cNvPr>
          <p:cNvSpPr txBox="1"/>
          <p:nvPr/>
        </p:nvSpPr>
        <p:spPr>
          <a:xfrm>
            <a:off x="5734050" y="4096671"/>
            <a:ext cx="1892158" cy="646331"/>
          </a:xfrm>
          <a:prstGeom prst="rect">
            <a:avLst/>
          </a:prstGeom>
          <a:noFill/>
        </p:spPr>
        <p:txBody>
          <a:bodyPr wrap="square" rtlCol="0">
            <a:spAutoFit/>
          </a:bodyPr>
          <a:lstStyle/>
          <a:p>
            <a:r>
              <a:rPr lang="en-GB" sz="1200" b="1">
                <a:solidFill>
                  <a:srgbClr val="716951"/>
                </a:solidFill>
                <a:latin typeface="Open Sans Light" panose="020B0306030504020204" pitchFamily="34" charset="0"/>
                <a:ea typeface="Open Sans Light" panose="020B0306030504020204" pitchFamily="34" charset="0"/>
                <a:cs typeface="Open Sans Light" panose="020B0306030504020204" pitchFamily="34" charset="0"/>
              </a:rPr>
              <a:t>Key documents appear in the ‘Key documents’ box on the Overview tab</a:t>
            </a:r>
          </a:p>
        </p:txBody>
      </p:sp>
      <p:sp>
        <p:nvSpPr>
          <p:cNvPr id="11" name="Rectangle: Rounded Corners 10">
            <a:extLst>
              <a:ext uri="{FF2B5EF4-FFF2-40B4-BE49-F238E27FC236}">
                <a16:creationId xmlns:a16="http://schemas.microsoft.com/office/drawing/2014/main" id="{B429BF42-C53C-4843-839D-C4882BB6ECD4}"/>
              </a:ext>
            </a:extLst>
          </p:cNvPr>
          <p:cNvSpPr/>
          <p:nvPr/>
        </p:nvSpPr>
        <p:spPr>
          <a:xfrm>
            <a:off x="4193887" y="4072971"/>
            <a:ext cx="1482254" cy="335324"/>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pic>
        <p:nvPicPr>
          <p:cNvPr id="14" name="Picture 13">
            <a:extLst>
              <a:ext uri="{FF2B5EF4-FFF2-40B4-BE49-F238E27FC236}">
                <a16:creationId xmlns:a16="http://schemas.microsoft.com/office/drawing/2014/main" id="{DBF96374-D277-4979-9591-34EBF480FF01}"/>
              </a:ext>
            </a:extLst>
          </p:cNvPr>
          <p:cNvPicPr>
            <a:picLocks noChangeAspect="1"/>
          </p:cNvPicPr>
          <p:nvPr/>
        </p:nvPicPr>
        <p:blipFill>
          <a:blip r:embed="rId3"/>
          <a:stretch>
            <a:fillRect/>
          </a:stretch>
        </p:blipFill>
        <p:spPr>
          <a:xfrm>
            <a:off x="7909084" y="340591"/>
            <a:ext cx="1185863" cy="2600325"/>
          </a:xfrm>
          <a:prstGeom prst="rect">
            <a:avLst/>
          </a:prstGeom>
        </p:spPr>
      </p:pic>
      <p:sp>
        <p:nvSpPr>
          <p:cNvPr id="15" name="Rectangle: Rounded Corners 14">
            <a:extLst>
              <a:ext uri="{FF2B5EF4-FFF2-40B4-BE49-F238E27FC236}">
                <a16:creationId xmlns:a16="http://schemas.microsoft.com/office/drawing/2014/main" id="{32D46B0A-11D2-421E-9D66-92D33DF86C02}"/>
              </a:ext>
            </a:extLst>
          </p:cNvPr>
          <p:cNvSpPr/>
          <p:nvPr/>
        </p:nvSpPr>
        <p:spPr>
          <a:xfrm>
            <a:off x="7946469" y="1209675"/>
            <a:ext cx="1111092" cy="193773"/>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pic>
        <p:nvPicPr>
          <p:cNvPr id="4" name="Picture 3">
            <a:extLst>
              <a:ext uri="{FF2B5EF4-FFF2-40B4-BE49-F238E27FC236}">
                <a16:creationId xmlns:a16="http://schemas.microsoft.com/office/drawing/2014/main" id="{DF0A9AB6-002E-4D25-9941-D90992B324B1}"/>
              </a:ext>
            </a:extLst>
          </p:cNvPr>
          <p:cNvPicPr>
            <a:picLocks noChangeAspect="1"/>
          </p:cNvPicPr>
          <p:nvPr/>
        </p:nvPicPr>
        <p:blipFill>
          <a:blip r:embed="rId4"/>
          <a:stretch>
            <a:fillRect/>
          </a:stretch>
        </p:blipFill>
        <p:spPr>
          <a:xfrm>
            <a:off x="907687" y="3772763"/>
            <a:ext cx="2976563" cy="653392"/>
          </a:xfrm>
          <a:prstGeom prst="rect">
            <a:avLst/>
          </a:prstGeom>
          <a:ln>
            <a:solidFill>
              <a:schemeClr val="bg1">
                <a:lumMod val="75000"/>
              </a:schemeClr>
            </a:solidFill>
          </a:ln>
        </p:spPr>
      </p:pic>
      <p:sp>
        <p:nvSpPr>
          <p:cNvPr id="16" name="TextBox 15">
            <a:extLst>
              <a:ext uri="{FF2B5EF4-FFF2-40B4-BE49-F238E27FC236}">
                <a16:creationId xmlns:a16="http://schemas.microsoft.com/office/drawing/2014/main" id="{F95C78FF-1FBF-44FF-A494-6C011EFD897F}"/>
              </a:ext>
            </a:extLst>
          </p:cNvPr>
          <p:cNvSpPr txBox="1"/>
          <p:nvPr/>
        </p:nvSpPr>
        <p:spPr>
          <a:xfrm>
            <a:off x="907687" y="4494347"/>
            <a:ext cx="2228850" cy="461665"/>
          </a:xfrm>
          <a:prstGeom prst="rect">
            <a:avLst/>
          </a:prstGeom>
          <a:noFill/>
        </p:spPr>
        <p:txBody>
          <a:bodyPr wrap="square" rtlCol="0">
            <a:spAutoFit/>
          </a:bodyPr>
          <a:lstStyle/>
          <a:p>
            <a:r>
              <a:rPr lang="en-GB" sz="1200" b="1">
                <a:solidFill>
                  <a:srgbClr val="716951"/>
                </a:solidFill>
                <a:latin typeface="Open Sans Light" panose="020B0306030504020204" pitchFamily="34" charset="0"/>
                <a:ea typeface="Open Sans Light" panose="020B0306030504020204" pitchFamily="34" charset="0"/>
                <a:cs typeface="Open Sans Light" panose="020B0306030504020204" pitchFamily="34" charset="0"/>
              </a:rPr>
              <a:t>Key icon appears next to the document or folder name</a:t>
            </a:r>
          </a:p>
        </p:txBody>
      </p:sp>
      <p:sp>
        <p:nvSpPr>
          <p:cNvPr id="17" name="TextBox 16">
            <a:extLst>
              <a:ext uri="{FF2B5EF4-FFF2-40B4-BE49-F238E27FC236}">
                <a16:creationId xmlns:a16="http://schemas.microsoft.com/office/drawing/2014/main" id="{69EB5E28-9E88-407C-AE16-849118EE6DF0}"/>
              </a:ext>
            </a:extLst>
          </p:cNvPr>
          <p:cNvSpPr txBox="1"/>
          <p:nvPr/>
        </p:nvSpPr>
        <p:spPr>
          <a:xfrm>
            <a:off x="6298930" y="321469"/>
            <a:ext cx="1529586" cy="230832"/>
          </a:xfrm>
          <a:prstGeom prst="rect">
            <a:avLst/>
          </a:prstGeom>
          <a:noFill/>
        </p:spPr>
        <p:txBody>
          <a:bodyPr wrap="none" rtlCol="0">
            <a:spAutoFit/>
          </a:bodyPr>
          <a:lstStyle/>
          <a:p>
            <a:r>
              <a:rPr lang="en-GB" sz="900"/>
              <a:t>Document context menu (…)</a:t>
            </a:r>
          </a:p>
        </p:txBody>
      </p:sp>
      <p:sp>
        <p:nvSpPr>
          <p:cNvPr id="18" name="Rectangle: Rounded Corners 17">
            <a:extLst>
              <a:ext uri="{FF2B5EF4-FFF2-40B4-BE49-F238E27FC236}">
                <a16:creationId xmlns:a16="http://schemas.microsoft.com/office/drawing/2014/main" id="{805EE25E-07E4-4921-9ECE-AD3673B9C762}"/>
              </a:ext>
            </a:extLst>
          </p:cNvPr>
          <p:cNvSpPr/>
          <p:nvPr/>
        </p:nvSpPr>
        <p:spPr>
          <a:xfrm>
            <a:off x="3576858" y="4122647"/>
            <a:ext cx="278371" cy="284457"/>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6" name="Slide Number Placeholder 5">
            <a:extLst>
              <a:ext uri="{FF2B5EF4-FFF2-40B4-BE49-F238E27FC236}">
                <a16:creationId xmlns:a16="http://schemas.microsoft.com/office/drawing/2014/main" id="{69CF21C7-86F6-1E08-105E-C25EFDB6D9DD}"/>
              </a:ext>
            </a:extLst>
          </p:cNvPr>
          <p:cNvSpPr>
            <a:spLocks noGrp="1"/>
          </p:cNvSpPr>
          <p:nvPr>
            <p:ph type="sldNum" sz="quarter" idx="4"/>
          </p:nvPr>
        </p:nvSpPr>
        <p:spPr/>
        <p:txBody>
          <a:bodyPr/>
          <a:lstStyle/>
          <a:p>
            <a:fld id="{06A3B5ED-B1C0-4FCF-B405-E8D0BFB4F1F6}" type="slidenum">
              <a:rPr lang="de-DE" smtClean="0"/>
              <a:pPr/>
              <a:t>17</a:t>
            </a:fld>
            <a:endParaRPr lang="en-GB"/>
          </a:p>
        </p:txBody>
      </p:sp>
    </p:spTree>
    <p:extLst>
      <p:ext uri="{BB962C8B-B14F-4D97-AF65-F5344CB8AC3E}">
        <p14:creationId xmlns:p14="http://schemas.microsoft.com/office/powerpoint/2010/main" val="2093636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Open in Office Online</a:t>
            </a:r>
          </a:p>
        </p:txBody>
      </p:sp>
      <p:sp>
        <p:nvSpPr>
          <p:cNvPr id="3" name="Content Placeholder 2"/>
          <p:cNvSpPr>
            <a:spLocks noGrp="1"/>
          </p:cNvSpPr>
          <p:nvPr>
            <p:ph sz="half" idx="1"/>
          </p:nvPr>
        </p:nvSpPr>
        <p:spPr/>
        <p:txBody>
          <a:bodyPr>
            <a:normAutofit/>
          </a:bodyPr>
          <a:lstStyle/>
          <a:p>
            <a:pPr>
              <a:lnSpc>
                <a:spcPct val="100000"/>
              </a:lnSpc>
              <a:spcBef>
                <a:spcPts val="450"/>
              </a:spcBef>
              <a:spcAft>
                <a:spcPts val="300"/>
              </a:spcAft>
            </a:pPr>
            <a:r>
              <a:rPr lang="en-GB" sz="1800">
                <a:solidFill>
                  <a:srgbClr val="000000"/>
                </a:solidFill>
              </a:rPr>
              <a:t>This opens the file in Office Online (e.g. Word Online, Excel Online) instead of the desktop version</a:t>
            </a:r>
          </a:p>
          <a:p>
            <a:pPr>
              <a:lnSpc>
                <a:spcPct val="100000"/>
              </a:lnSpc>
              <a:spcBef>
                <a:spcPts val="450"/>
              </a:spcBef>
              <a:spcAft>
                <a:spcPts val="300"/>
              </a:spcAft>
            </a:pPr>
            <a:r>
              <a:rPr lang="en-GB" sz="1800">
                <a:solidFill>
                  <a:srgbClr val="000000"/>
                </a:solidFill>
              </a:rPr>
              <a:t>It is recommended that any users working on </a:t>
            </a:r>
            <a:r>
              <a:rPr lang="en-GB" sz="1800" err="1">
                <a:solidFill>
                  <a:srgbClr val="000000"/>
                </a:solidFill>
              </a:rPr>
              <a:t>Macbooks</a:t>
            </a:r>
            <a:r>
              <a:rPr lang="en-GB" sz="1800">
                <a:solidFill>
                  <a:srgbClr val="000000"/>
                </a:solidFill>
              </a:rPr>
              <a:t> use this option</a:t>
            </a:r>
          </a:p>
        </p:txBody>
      </p:sp>
      <p:pic>
        <p:nvPicPr>
          <p:cNvPr id="6" name="Picture 5">
            <a:extLst>
              <a:ext uri="{FF2B5EF4-FFF2-40B4-BE49-F238E27FC236}">
                <a16:creationId xmlns:a16="http://schemas.microsoft.com/office/drawing/2014/main" id="{166A1FE5-C449-451D-A897-57B3AB905CDC}"/>
              </a:ext>
            </a:extLst>
          </p:cNvPr>
          <p:cNvPicPr>
            <a:picLocks noChangeAspect="1"/>
          </p:cNvPicPr>
          <p:nvPr/>
        </p:nvPicPr>
        <p:blipFill>
          <a:blip r:embed="rId2"/>
          <a:stretch>
            <a:fillRect/>
          </a:stretch>
        </p:blipFill>
        <p:spPr>
          <a:xfrm>
            <a:off x="7909084" y="340591"/>
            <a:ext cx="1185863" cy="2600325"/>
          </a:xfrm>
          <a:prstGeom prst="rect">
            <a:avLst/>
          </a:prstGeom>
        </p:spPr>
      </p:pic>
      <p:sp>
        <p:nvSpPr>
          <p:cNvPr id="7" name="Rectangle: Rounded Corners 6">
            <a:extLst>
              <a:ext uri="{FF2B5EF4-FFF2-40B4-BE49-F238E27FC236}">
                <a16:creationId xmlns:a16="http://schemas.microsoft.com/office/drawing/2014/main" id="{8C08E158-D8E1-489C-803B-69EC5601164F}"/>
              </a:ext>
            </a:extLst>
          </p:cNvPr>
          <p:cNvSpPr/>
          <p:nvPr/>
        </p:nvSpPr>
        <p:spPr>
          <a:xfrm>
            <a:off x="7946469" y="1390650"/>
            <a:ext cx="1111092" cy="193773"/>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8" name="TextBox 7">
            <a:extLst>
              <a:ext uri="{FF2B5EF4-FFF2-40B4-BE49-F238E27FC236}">
                <a16:creationId xmlns:a16="http://schemas.microsoft.com/office/drawing/2014/main" id="{1071A782-350E-46C9-A17A-50D0DB03F83C}"/>
              </a:ext>
            </a:extLst>
          </p:cNvPr>
          <p:cNvSpPr txBox="1"/>
          <p:nvPr/>
        </p:nvSpPr>
        <p:spPr>
          <a:xfrm>
            <a:off x="6298930" y="321469"/>
            <a:ext cx="1529586" cy="230832"/>
          </a:xfrm>
          <a:prstGeom prst="rect">
            <a:avLst/>
          </a:prstGeom>
          <a:noFill/>
        </p:spPr>
        <p:txBody>
          <a:bodyPr wrap="none" rtlCol="0">
            <a:spAutoFit/>
          </a:bodyPr>
          <a:lstStyle/>
          <a:p>
            <a:r>
              <a:rPr lang="en-GB" sz="900"/>
              <a:t>Document context menu (…)</a:t>
            </a:r>
          </a:p>
        </p:txBody>
      </p:sp>
      <p:sp>
        <p:nvSpPr>
          <p:cNvPr id="4" name="Slide Number Placeholder 3">
            <a:extLst>
              <a:ext uri="{FF2B5EF4-FFF2-40B4-BE49-F238E27FC236}">
                <a16:creationId xmlns:a16="http://schemas.microsoft.com/office/drawing/2014/main" id="{6D267A1F-9B99-DAE5-D5F5-F02BCFC29899}"/>
              </a:ext>
            </a:extLst>
          </p:cNvPr>
          <p:cNvSpPr>
            <a:spLocks noGrp="1"/>
          </p:cNvSpPr>
          <p:nvPr>
            <p:ph type="sldNum" sz="quarter" idx="4"/>
          </p:nvPr>
        </p:nvSpPr>
        <p:spPr/>
        <p:txBody>
          <a:bodyPr/>
          <a:lstStyle/>
          <a:p>
            <a:fld id="{06A3B5ED-B1C0-4FCF-B405-E8D0BFB4F1F6}" type="slidenum">
              <a:rPr lang="de-DE" smtClean="0"/>
              <a:pPr/>
              <a:t>18</a:t>
            </a:fld>
            <a:endParaRPr lang="en-GB"/>
          </a:p>
        </p:txBody>
      </p:sp>
    </p:spTree>
    <p:extLst>
      <p:ext uri="{BB962C8B-B14F-4D97-AF65-F5344CB8AC3E}">
        <p14:creationId xmlns:p14="http://schemas.microsoft.com/office/powerpoint/2010/main" val="40698581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Open in Desktop app</a:t>
            </a:r>
          </a:p>
        </p:txBody>
      </p:sp>
      <p:sp>
        <p:nvSpPr>
          <p:cNvPr id="3" name="Content Placeholder 2"/>
          <p:cNvSpPr>
            <a:spLocks noGrp="1"/>
          </p:cNvSpPr>
          <p:nvPr>
            <p:ph sz="half" idx="1"/>
          </p:nvPr>
        </p:nvSpPr>
        <p:spPr/>
        <p:txBody>
          <a:bodyPr>
            <a:normAutofit/>
          </a:bodyPr>
          <a:lstStyle/>
          <a:p>
            <a:pPr>
              <a:lnSpc>
                <a:spcPct val="100000"/>
              </a:lnSpc>
              <a:spcBef>
                <a:spcPts val="450"/>
              </a:spcBef>
              <a:spcAft>
                <a:spcPts val="300"/>
              </a:spcAft>
            </a:pPr>
            <a:r>
              <a:rPr lang="en-GB" sz="1800">
                <a:solidFill>
                  <a:srgbClr val="000000"/>
                </a:solidFill>
              </a:rPr>
              <a:t>This opens the file in the Desktop application. </a:t>
            </a:r>
          </a:p>
          <a:p>
            <a:pPr>
              <a:lnSpc>
                <a:spcPct val="100000"/>
              </a:lnSpc>
              <a:spcBef>
                <a:spcPts val="450"/>
              </a:spcBef>
              <a:spcAft>
                <a:spcPts val="300"/>
              </a:spcAft>
            </a:pPr>
            <a:r>
              <a:rPr lang="en-GB" sz="1800">
                <a:solidFill>
                  <a:srgbClr val="000000"/>
                </a:solidFill>
              </a:rPr>
              <a:t>It is useful if the organisation’s default set up opens in Office Online</a:t>
            </a:r>
          </a:p>
        </p:txBody>
      </p:sp>
      <p:pic>
        <p:nvPicPr>
          <p:cNvPr id="6" name="Picture 5">
            <a:extLst>
              <a:ext uri="{FF2B5EF4-FFF2-40B4-BE49-F238E27FC236}">
                <a16:creationId xmlns:a16="http://schemas.microsoft.com/office/drawing/2014/main" id="{166A1FE5-C449-451D-A897-57B3AB905CDC}"/>
              </a:ext>
            </a:extLst>
          </p:cNvPr>
          <p:cNvPicPr>
            <a:picLocks noChangeAspect="1"/>
          </p:cNvPicPr>
          <p:nvPr/>
        </p:nvPicPr>
        <p:blipFill>
          <a:blip r:embed="rId2"/>
          <a:stretch>
            <a:fillRect/>
          </a:stretch>
        </p:blipFill>
        <p:spPr>
          <a:xfrm>
            <a:off x="7909084" y="340591"/>
            <a:ext cx="1185863" cy="2600325"/>
          </a:xfrm>
          <a:prstGeom prst="rect">
            <a:avLst/>
          </a:prstGeom>
        </p:spPr>
      </p:pic>
      <p:sp>
        <p:nvSpPr>
          <p:cNvPr id="7" name="Rectangle: Rounded Corners 6">
            <a:extLst>
              <a:ext uri="{FF2B5EF4-FFF2-40B4-BE49-F238E27FC236}">
                <a16:creationId xmlns:a16="http://schemas.microsoft.com/office/drawing/2014/main" id="{8C08E158-D8E1-489C-803B-69EC5601164F}"/>
              </a:ext>
            </a:extLst>
          </p:cNvPr>
          <p:cNvSpPr/>
          <p:nvPr/>
        </p:nvSpPr>
        <p:spPr>
          <a:xfrm>
            <a:off x="7946469" y="1581150"/>
            <a:ext cx="1111092" cy="193773"/>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8" name="TextBox 7">
            <a:extLst>
              <a:ext uri="{FF2B5EF4-FFF2-40B4-BE49-F238E27FC236}">
                <a16:creationId xmlns:a16="http://schemas.microsoft.com/office/drawing/2014/main" id="{8A950EF1-8827-436B-B9D2-4642E025D020}"/>
              </a:ext>
            </a:extLst>
          </p:cNvPr>
          <p:cNvSpPr txBox="1"/>
          <p:nvPr/>
        </p:nvSpPr>
        <p:spPr>
          <a:xfrm>
            <a:off x="6298930" y="321469"/>
            <a:ext cx="1529586" cy="230832"/>
          </a:xfrm>
          <a:prstGeom prst="rect">
            <a:avLst/>
          </a:prstGeom>
          <a:noFill/>
        </p:spPr>
        <p:txBody>
          <a:bodyPr wrap="none" rtlCol="0">
            <a:spAutoFit/>
          </a:bodyPr>
          <a:lstStyle/>
          <a:p>
            <a:r>
              <a:rPr lang="en-GB" sz="900"/>
              <a:t>Document context menu (…)</a:t>
            </a:r>
          </a:p>
        </p:txBody>
      </p:sp>
      <p:sp>
        <p:nvSpPr>
          <p:cNvPr id="4" name="Slide Number Placeholder 3">
            <a:extLst>
              <a:ext uri="{FF2B5EF4-FFF2-40B4-BE49-F238E27FC236}">
                <a16:creationId xmlns:a16="http://schemas.microsoft.com/office/drawing/2014/main" id="{809A01AF-6C88-4F4D-0F87-0CC91AC82681}"/>
              </a:ext>
            </a:extLst>
          </p:cNvPr>
          <p:cNvSpPr>
            <a:spLocks noGrp="1"/>
          </p:cNvSpPr>
          <p:nvPr>
            <p:ph type="sldNum" sz="quarter" idx="4"/>
          </p:nvPr>
        </p:nvSpPr>
        <p:spPr/>
        <p:txBody>
          <a:bodyPr/>
          <a:lstStyle/>
          <a:p>
            <a:fld id="{06A3B5ED-B1C0-4FCF-B405-E8D0BFB4F1F6}" type="slidenum">
              <a:rPr lang="de-DE" smtClean="0"/>
              <a:pPr/>
              <a:t>19</a:t>
            </a:fld>
            <a:endParaRPr lang="en-GB"/>
          </a:p>
        </p:txBody>
      </p:sp>
    </p:spTree>
    <p:extLst>
      <p:ext uri="{BB962C8B-B14F-4D97-AF65-F5344CB8AC3E}">
        <p14:creationId xmlns:p14="http://schemas.microsoft.com/office/powerpoint/2010/main" val="3028588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DBB059-83CC-4EAE-B24A-B798526A9721}"/>
              </a:ext>
            </a:extLst>
          </p:cNvPr>
          <p:cNvPicPr>
            <a:picLocks noChangeAspect="1"/>
          </p:cNvPicPr>
          <p:nvPr/>
        </p:nvPicPr>
        <p:blipFill>
          <a:blip r:embed="rId3"/>
          <a:stretch>
            <a:fillRect/>
          </a:stretch>
        </p:blipFill>
        <p:spPr>
          <a:xfrm>
            <a:off x="317313" y="2546992"/>
            <a:ext cx="8621002" cy="1806089"/>
          </a:xfrm>
          <a:prstGeom prst="rect">
            <a:avLst/>
          </a:prstGeom>
          <a:ln>
            <a:solidFill>
              <a:schemeClr val="bg1">
                <a:lumMod val="75000"/>
              </a:schemeClr>
            </a:solidFill>
          </a:ln>
          <a:effectLst/>
        </p:spPr>
      </p:pic>
      <p:sp>
        <p:nvSpPr>
          <p:cNvPr id="5" name="Rectangle: Rounded Corners 4"/>
          <p:cNvSpPr/>
          <p:nvPr/>
        </p:nvSpPr>
        <p:spPr>
          <a:xfrm>
            <a:off x="2467512" y="3355667"/>
            <a:ext cx="1624132" cy="1003099"/>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6" name="Rectangle: Rounded Corners 5"/>
          <p:cNvSpPr/>
          <p:nvPr/>
        </p:nvSpPr>
        <p:spPr>
          <a:xfrm>
            <a:off x="360647" y="2967736"/>
            <a:ext cx="1978964" cy="879783"/>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7" name="Rectangle: Rounded Corners 6"/>
          <p:cNvSpPr/>
          <p:nvPr/>
        </p:nvSpPr>
        <p:spPr>
          <a:xfrm>
            <a:off x="2467512" y="2917253"/>
            <a:ext cx="4919534" cy="241338"/>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8" name="Content Placeholder 2"/>
          <p:cNvSpPr txBox="1">
            <a:spLocks/>
          </p:cNvSpPr>
          <p:nvPr/>
        </p:nvSpPr>
        <p:spPr>
          <a:xfrm>
            <a:off x="479870" y="1484825"/>
            <a:ext cx="8553294" cy="762719"/>
          </a:xfrm>
          <a:prstGeom prst="rect">
            <a:avLst/>
          </a:prstGeom>
          <a:noFill/>
        </p:spPr>
        <p:txBody>
          <a:bodyPr vert="horz" lIns="68580" tIns="34290" rIns="68580" bIns="3429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spcAft>
                <a:spcPts val="300"/>
              </a:spcAft>
              <a:buClr>
                <a:schemeClr val="accent1"/>
              </a:buClr>
              <a:buSzPct val="77000"/>
              <a:buFont typeface="Wingdings" panose="05000000000000000000" pitchFamily="2" charset="2"/>
              <a:buChar char="§"/>
            </a:pPr>
            <a:r>
              <a:rPr lang="en-CA" sz="1600">
                <a:solidFill>
                  <a:srgbClr val="000000"/>
                </a:solidFill>
                <a:latin typeface="Source Sans Pro" panose="020B0503030403020204" pitchFamily="34" charset="0"/>
                <a:ea typeface="Source Sans Pro" panose="020B0503030403020204" pitchFamily="34" charset="0"/>
              </a:rPr>
              <a:t>The Documents tab provides a space to store all the documents related to a page</a:t>
            </a:r>
          </a:p>
          <a:p>
            <a:pPr>
              <a:lnSpc>
                <a:spcPct val="120000"/>
              </a:lnSpc>
              <a:spcBef>
                <a:spcPts val="0"/>
              </a:spcBef>
              <a:spcAft>
                <a:spcPts val="300"/>
              </a:spcAft>
              <a:buClr>
                <a:schemeClr val="accent1"/>
              </a:buClr>
              <a:buSzPct val="77000"/>
              <a:buFont typeface="Wingdings" panose="05000000000000000000" pitchFamily="2" charset="2"/>
              <a:buChar char="§"/>
            </a:pPr>
            <a:r>
              <a:rPr lang="en-CA" sz="1600">
                <a:solidFill>
                  <a:srgbClr val="000000"/>
                </a:solidFill>
                <a:latin typeface="Source Sans Pro" panose="020B0503030403020204" pitchFamily="34" charset="0"/>
                <a:ea typeface="Source Sans Pro" panose="020B0503030403020204" pitchFamily="34" charset="0"/>
              </a:rPr>
              <a:t>Which buttons you see depends on whether you’re a Member of the page or not</a:t>
            </a:r>
          </a:p>
          <a:p>
            <a:pPr marL="0" indent="0">
              <a:buNone/>
            </a:pPr>
            <a:endParaRPr lang="en-GB" sz="1600">
              <a:solidFill>
                <a:srgbClr val="000000"/>
              </a:solidFill>
              <a:latin typeface="Source Sans Pro" panose="020B0503030403020204" pitchFamily="34" charset="0"/>
              <a:ea typeface="Source Sans Pro" panose="020B0503030403020204" pitchFamily="34" charset="0"/>
            </a:endParaRPr>
          </a:p>
        </p:txBody>
      </p:sp>
      <p:sp>
        <p:nvSpPr>
          <p:cNvPr id="12" name="TextBox 11">
            <a:extLst>
              <a:ext uri="{FF2B5EF4-FFF2-40B4-BE49-F238E27FC236}">
                <a16:creationId xmlns:a16="http://schemas.microsoft.com/office/drawing/2014/main" id="{682D521F-7AB6-4971-B247-7DEEEBCA96F0}"/>
              </a:ext>
            </a:extLst>
          </p:cNvPr>
          <p:cNvSpPr txBox="1"/>
          <p:nvPr/>
        </p:nvSpPr>
        <p:spPr>
          <a:xfrm>
            <a:off x="1049795" y="3311593"/>
            <a:ext cx="1184799" cy="461665"/>
          </a:xfrm>
          <a:prstGeom prst="rect">
            <a:avLst/>
          </a:prstGeom>
          <a:noFill/>
        </p:spPr>
        <p:txBody>
          <a:bodyPr wrap="square" rtlCol="0">
            <a:spAutoFit/>
          </a:bodyPr>
          <a:lstStyle/>
          <a:p>
            <a:r>
              <a:rPr lang="en-GB" sz="1200" b="1">
                <a:solidFill>
                  <a:srgbClr val="716951"/>
                </a:solidFill>
                <a:latin typeface="Open Sans Light" panose="020B0306030504020204" pitchFamily="34" charset="0"/>
                <a:ea typeface="Open Sans Light" panose="020B0306030504020204" pitchFamily="34" charset="0"/>
                <a:cs typeface="Open Sans Light" panose="020B0306030504020204" pitchFamily="34" charset="0"/>
              </a:rPr>
              <a:t>Navigation tree</a:t>
            </a:r>
            <a:endParaRPr lang="en-GB" sz="900" b="1">
              <a:solidFill>
                <a:srgbClr val="71695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3" name="TextBox 12">
            <a:extLst>
              <a:ext uri="{FF2B5EF4-FFF2-40B4-BE49-F238E27FC236}">
                <a16:creationId xmlns:a16="http://schemas.microsoft.com/office/drawing/2014/main" id="{B4BB9483-8F45-4809-A779-D3C8595C09B2}"/>
              </a:ext>
            </a:extLst>
          </p:cNvPr>
          <p:cNvSpPr txBox="1"/>
          <p:nvPr/>
        </p:nvSpPr>
        <p:spPr>
          <a:xfrm>
            <a:off x="3216286" y="4370726"/>
            <a:ext cx="1184799" cy="276999"/>
          </a:xfrm>
          <a:prstGeom prst="rect">
            <a:avLst/>
          </a:prstGeom>
          <a:noFill/>
        </p:spPr>
        <p:txBody>
          <a:bodyPr wrap="square" rtlCol="0">
            <a:spAutoFit/>
          </a:bodyPr>
          <a:lstStyle/>
          <a:p>
            <a:r>
              <a:rPr lang="en-GB" sz="1200" b="1">
                <a:solidFill>
                  <a:srgbClr val="716951"/>
                </a:solidFill>
                <a:latin typeface="Open Sans Light" panose="020B0306030504020204" pitchFamily="34" charset="0"/>
                <a:ea typeface="Open Sans Light" panose="020B0306030504020204" pitchFamily="34" charset="0"/>
                <a:cs typeface="Open Sans Light" panose="020B0306030504020204" pitchFamily="34" charset="0"/>
              </a:rPr>
              <a:t>Folders</a:t>
            </a:r>
            <a:endParaRPr lang="en-GB" sz="900" b="1">
              <a:solidFill>
                <a:srgbClr val="71695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4" name="TextBox 13">
            <a:extLst>
              <a:ext uri="{FF2B5EF4-FFF2-40B4-BE49-F238E27FC236}">
                <a16:creationId xmlns:a16="http://schemas.microsoft.com/office/drawing/2014/main" id="{E39062F0-C686-4668-8C6F-EE89D6CE7076}"/>
              </a:ext>
            </a:extLst>
          </p:cNvPr>
          <p:cNvSpPr txBox="1"/>
          <p:nvPr/>
        </p:nvSpPr>
        <p:spPr>
          <a:xfrm>
            <a:off x="5635877" y="2659551"/>
            <a:ext cx="1850240" cy="276999"/>
          </a:xfrm>
          <a:prstGeom prst="rect">
            <a:avLst/>
          </a:prstGeom>
          <a:noFill/>
        </p:spPr>
        <p:txBody>
          <a:bodyPr wrap="square" rtlCol="0">
            <a:spAutoFit/>
          </a:bodyPr>
          <a:lstStyle/>
          <a:p>
            <a:r>
              <a:rPr lang="en-GB" sz="1200" b="1">
                <a:solidFill>
                  <a:srgbClr val="716951"/>
                </a:solidFill>
                <a:latin typeface="Open Sans Light" panose="020B0306030504020204" pitchFamily="34" charset="0"/>
                <a:ea typeface="Open Sans Light" panose="020B0306030504020204" pitchFamily="34" charset="0"/>
                <a:cs typeface="Open Sans Light" panose="020B0306030504020204" pitchFamily="34" charset="0"/>
              </a:rPr>
              <a:t>Document button bar</a:t>
            </a:r>
            <a:endParaRPr lang="en-GB" sz="900" b="1">
              <a:solidFill>
                <a:srgbClr val="71695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5" name="Rectangle: Rounded Corners 14">
            <a:extLst>
              <a:ext uri="{FF2B5EF4-FFF2-40B4-BE49-F238E27FC236}">
                <a16:creationId xmlns:a16="http://schemas.microsoft.com/office/drawing/2014/main" id="{72FA9772-C42B-4E83-AE24-1429AB2B0074}"/>
              </a:ext>
            </a:extLst>
          </p:cNvPr>
          <p:cNvSpPr/>
          <p:nvPr/>
        </p:nvSpPr>
        <p:spPr>
          <a:xfrm>
            <a:off x="4201382" y="3355666"/>
            <a:ext cx="2868989" cy="997415"/>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6" name="TextBox 15">
            <a:extLst>
              <a:ext uri="{FF2B5EF4-FFF2-40B4-BE49-F238E27FC236}">
                <a16:creationId xmlns:a16="http://schemas.microsoft.com/office/drawing/2014/main" id="{D5626F4D-8337-414F-AA35-D77063FB0BAC}"/>
              </a:ext>
            </a:extLst>
          </p:cNvPr>
          <p:cNvSpPr txBox="1"/>
          <p:nvPr/>
        </p:nvSpPr>
        <p:spPr>
          <a:xfrm>
            <a:off x="4723146" y="4370726"/>
            <a:ext cx="1638466" cy="276999"/>
          </a:xfrm>
          <a:prstGeom prst="rect">
            <a:avLst/>
          </a:prstGeom>
          <a:noFill/>
        </p:spPr>
        <p:txBody>
          <a:bodyPr wrap="square" rtlCol="0">
            <a:spAutoFit/>
          </a:bodyPr>
          <a:lstStyle/>
          <a:p>
            <a:r>
              <a:rPr lang="en-GB" sz="1200" b="1">
                <a:solidFill>
                  <a:srgbClr val="716951"/>
                </a:solidFill>
                <a:latin typeface="Open Sans Light" panose="020B0306030504020204" pitchFamily="34" charset="0"/>
                <a:ea typeface="Open Sans Light" panose="020B0306030504020204" pitchFamily="34" charset="0"/>
                <a:cs typeface="Open Sans Light" panose="020B0306030504020204" pitchFamily="34" charset="0"/>
              </a:rPr>
              <a:t>Document metadata</a:t>
            </a:r>
            <a:endParaRPr lang="en-GB" sz="900" b="1">
              <a:solidFill>
                <a:srgbClr val="71695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Title 2">
            <a:extLst>
              <a:ext uri="{FF2B5EF4-FFF2-40B4-BE49-F238E27FC236}">
                <a16:creationId xmlns:a16="http://schemas.microsoft.com/office/drawing/2014/main" id="{BC5B593B-970A-A887-8B56-B28634B357C2}"/>
              </a:ext>
            </a:extLst>
          </p:cNvPr>
          <p:cNvSpPr>
            <a:spLocks noGrp="1"/>
          </p:cNvSpPr>
          <p:nvPr>
            <p:ph type="title"/>
          </p:nvPr>
        </p:nvSpPr>
        <p:spPr/>
        <p:txBody>
          <a:bodyPr/>
          <a:lstStyle/>
          <a:p>
            <a:r>
              <a:rPr lang="en-GB">
                <a:latin typeface="Source Sans Pro Semibold"/>
              </a:rPr>
              <a:t>Documents tab</a:t>
            </a:r>
            <a:endParaRPr lang="en-GB"/>
          </a:p>
        </p:txBody>
      </p:sp>
      <p:sp>
        <p:nvSpPr>
          <p:cNvPr id="4" name="Slide Number Placeholder 3">
            <a:extLst>
              <a:ext uri="{FF2B5EF4-FFF2-40B4-BE49-F238E27FC236}">
                <a16:creationId xmlns:a16="http://schemas.microsoft.com/office/drawing/2014/main" id="{4B7900A4-FDAD-0CE4-EECE-1157B3BF80A1}"/>
              </a:ext>
            </a:extLst>
          </p:cNvPr>
          <p:cNvSpPr>
            <a:spLocks noGrp="1"/>
          </p:cNvSpPr>
          <p:nvPr>
            <p:ph type="sldNum" sz="quarter" idx="4"/>
          </p:nvPr>
        </p:nvSpPr>
        <p:spPr/>
        <p:txBody>
          <a:bodyPr/>
          <a:lstStyle/>
          <a:p>
            <a:fld id="{06A3B5ED-B1C0-4FCF-B405-E8D0BFB4F1F6}" type="slidenum">
              <a:rPr lang="de-DE" smtClean="0"/>
              <a:pPr/>
              <a:t>2</a:t>
            </a:fld>
            <a:endParaRPr lang="en-GB"/>
          </a:p>
        </p:txBody>
      </p:sp>
    </p:spTree>
    <p:extLst>
      <p:ext uri="{BB962C8B-B14F-4D97-AF65-F5344CB8AC3E}">
        <p14:creationId xmlns:p14="http://schemas.microsoft.com/office/powerpoint/2010/main" val="1593451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5"/>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3"/>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7"/>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4"/>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5"/>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12" grpId="0"/>
      <p:bldP spid="12" grpId="1"/>
      <p:bldP spid="13" grpId="0"/>
      <p:bldP spid="13" grpId="1"/>
      <p:bldP spid="14" grpId="0"/>
      <p:bldP spid="14" grpId="1"/>
      <p:bldP spid="15" grpId="0" animBg="1"/>
      <p:bldP spid="15" grpId="1" animBg="1"/>
      <p:bldP spid="16" grpId="0"/>
      <p:bldP spid="16"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628650" y="1553766"/>
            <a:ext cx="7162800" cy="28768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450"/>
              </a:spcBef>
              <a:spcAft>
                <a:spcPts val="450"/>
              </a:spcAft>
              <a:buClr>
                <a:schemeClr val="accent1"/>
              </a:buClr>
              <a:buSzPct val="77000"/>
              <a:buFont typeface="Wingdings" panose="05000000000000000000" pitchFamily="2" charset="2"/>
              <a:buChar char="§"/>
            </a:pPr>
            <a:r>
              <a:rPr lang="en-GB" sz="1500">
                <a:solidFill>
                  <a:srgbClr val="000000"/>
                </a:solidFill>
                <a:latin typeface="Source Sans Pro" panose="020B0503030403020204" pitchFamily="34" charset="0"/>
                <a:ea typeface="Source Sans Pro" panose="020B0503030403020204" pitchFamily="34" charset="0"/>
              </a:rPr>
              <a:t>You can send a link to a document in NGO Online to another NGO Online user via the ’Copy link’ function.</a:t>
            </a:r>
          </a:p>
          <a:p>
            <a:pPr>
              <a:lnSpc>
                <a:spcPct val="100000"/>
              </a:lnSpc>
              <a:spcBef>
                <a:spcPts val="450"/>
              </a:spcBef>
              <a:spcAft>
                <a:spcPts val="450"/>
              </a:spcAft>
              <a:buClr>
                <a:schemeClr val="accent1"/>
              </a:buClr>
              <a:buSzPct val="77000"/>
              <a:buFont typeface="Wingdings" panose="05000000000000000000" pitchFamily="2" charset="2"/>
              <a:buChar char="§"/>
            </a:pPr>
            <a:r>
              <a:rPr lang="en-GB" sz="1500">
                <a:solidFill>
                  <a:srgbClr val="000000"/>
                </a:solidFill>
                <a:latin typeface="Source Sans Pro" panose="020B0503030403020204" pitchFamily="34" charset="0"/>
                <a:ea typeface="Source Sans Pro" panose="020B0503030403020204" pitchFamily="34" charset="0"/>
              </a:rPr>
              <a:t>Clicking ’Copy link’ will copy the URL of the document to your clipboard</a:t>
            </a:r>
          </a:p>
          <a:p>
            <a:pPr>
              <a:lnSpc>
                <a:spcPct val="100000"/>
              </a:lnSpc>
              <a:spcBef>
                <a:spcPts val="450"/>
              </a:spcBef>
              <a:spcAft>
                <a:spcPts val="450"/>
              </a:spcAft>
              <a:buClr>
                <a:schemeClr val="accent1"/>
              </a:buClr>
              <a:buSzPct val="77000"/>
              <a:buFont typeface="Wingdings" panose="05000000000000000000" pitchFamily="2" charset="2"/>
              <a:buChar char="§"/>
            </a:pPr>
            <a:r>
              <a:rPr lang="en-GB" sz="1500">
                <a:solidFill>
                  <a:srgbClr val="000000"/>
                </a:solidFill>
                <a:latin typeface="Source Sans Pro" panose="020B0503030403020204" pitchFamily="34" charset="0"/>
                <a:ea typeface="Source Sans Pro" panose="020B0503030403020204" pitchFamily="34" charset="0"/>
              </a:rPr>
              <a:t>Once copied, go to the place you want to paste the link (eg an email or document) then click paste or press Ctrl and V on the keyboard to paste the link</a:t>
            </a:r>
          </a:p>
          <a:p>
            <a:pPr>
              <a:lnSpc>
                <a:spcPct val="100000"/>
              </a:lnSpc>
              <a:spcBef>
                <a:spcPts val="450"/>
              </a:spcBef>
              <a:spcAft>
                <a:spcPts val="450"/>
              </a:spcAft>
              <a:buClr>
                <a:schemeClr val="accent1"/>
              </a:buClr>
              <a:buSzPct val="77000"/>
              <a:buFont typeface="Wingdings" panose="05000000000000000000" pitchFamily="2" charset="2"/>
              <a:buChar char="§"/>
            </a:pPr>
            <a:r>
              <a:rPr lang="en-GB" sz="1500" b="1">
                <a:solidFill>
                  <a:srgbClr val="000000"/>
                </a:solidFill>
                <a:latin typeface="Source Sans Pro" panose="020B0503030403020204" pitchFamily="34" charset="0"/>
                <a:ea typeface="Source Sans Pro" panose="020B0503030403020204" pitchFamily="34" charset="0"/>
              </a:rPr>
              <a:t>’Copy link Desktop app’</a:t>
            </a:r>
            <a:r>
              <a:rPr lang="en-GB" sz="1500">
                <a:solidFill>
                  <a:srgbClr val="000000"/>
                </a:solidFill>
                <a:latin typeface="Source Sans Pro" panose="020B0503030403020204" pitchFamily="34" charset="0"/>
                <a:ea typeface="Source Sans Pro" panose="020B0503030403020204" pitchFamily="34" charset="0"/>
              </a:rPr>
              <a:t> option copies a link that when clicked will open the file in the Desktop application</a:t>
            </a:r>
          </a:p>
          <a:p>
            <a:pPr>
              <a:lnSpc>
                <a:spcPct val="100000"/>
              </a:lnSpc>
              <a:spcBef>
                <a:spcPts val="450"/>
              </a:spcBef>
              <a:spcAft>
                <a:spcPts val="450"/>
              </a:spcAft>
              <a:buClr>
                <a:schemeClr val="accent1"/>
              </a:buClr>
              <a:buSzPct val="77000"/>
              <a:buFont typeface="Wingdings" panose="05000000000000000000" pitchFamily="2" charset="2"/>
              <a:buChar char="§"/>
            </a:pPr>
            <a:r>
              <a:rPr lang="en-GB" sz="1500" b="1">
                <a:solidFill>
                  <a:srgbClr val="000000"/>
                </a:solidFill>
                <a:latin typeface="Source Sans Pro" panose="020B0503030403020204" pitchFamily="34" charset="0"/>
                <a:ea typeface="Source Sans Pro" panose="020B0503030403020204" pitchFamily="34" charset="0"/>
              </a:rPr>
              <a:t>’Copy link Office Online’ </a:t>
            </a:r>
            <a:r>
              <a:rPr lang="en-GB" sz="1500">
                <a:solidFill>
                  <a:srgbClr val="000000"/>
                </a:solidFill>
                <a:latin typeface="Source Sans Pro" panose="020B0503030403020204" pitchFamily="34" charset="0"/>
                <a:ea typeface="Source Sans Pro" panose="020B0503030403020204" pitchFamily="34" charset="0"/>
              </a:rPr>
              <a:t>option copies a link that when clicked will open the file in Office Online</a:t>
            </a:r>
          </a:p>
          <a:p>
            <a:pPr>
              <a:lnSpc>
                <a:spcPct val="100000"/>
              </a:lnSpc>
              <a:spcBef>
                <a:spcPts val="450"/>
              </a:spcBef>
              <a:spcAft>
                <a:spcPts val="450"/>
              </a:spcAft>
              <a:buClr>
                <a:schemeClr val="accent1"/>
              </a:buClr>
              <a:buSzPct val="77000"/>
              <a:buFont typeface="Wingdings" panose="05000000000000000000" pitchFamily="2" charset="2"/>
              <a:buChar char="§"/>
            </a:pPr>
            <a:endParaRPr lang="en-GB" sz="1500">
              <a:solidFill>
                <a:srgbClr val="000000"/>
              </a:solidFill>
              <a:latin typeface="Source Sans Pro" panose="020B0503030403020204" pitchFamily="34" charset="0"/>
              <a:ea typeface="Source Sans Pro" panose="020B0503030403020204" pitchFamily="34" charset="0"/>
            </a:endParaRPr>
          </a:p>
          <a:p>
            <a:endParaRPr lang="en-GB" sz="2100">
              <a:solidFill>
                <a:srgbClr val="000000"/>
              </a:solidFill>
              <a:latin typeface="Source Sans Pro" panose="020B0503030403020204" pitchFamily="34" charset="0"/>
              <a:ea typeface="Source Sans Pro" panose="020B0503030403020204" pitchFamily="34" charset="0"/>
            </a:endParaRPr>
          </a:p>
          <a:p>
            <a:endParaRPr lang="en-GB" sz="2100">
              <a:solidFill>
                <a:srgbClr val="000000"/>
              </a:solidFill>
              <a:latin typeface="Source Sans Pro" panose="020B0503030403020204" pitchFamily="34" charset="0"/>
              <a:ea typeface="Source Sans Pro" panose="020B0503030403020204" pitchFamily="34" charset="0"/>
            </a:endParaRPr>
          </a:p>
          <a:p>
            <a:endParaRPr lang="en-GB" sz="2100">
              <a:solidFill>
                <a:srgbClr val="000000"/>
              </a:solidFill>
              <a:latin typeface="Source Sans Pro" panose="020B0503030403020204" pitchFamily="34" charset="0"/>
              <a:ea typeface="Source Sans Pro" panose="020B0503030403020204" pitchFamily="34" charset="0"/>
            </a:endParaRPr>
          </a:p>
          <a:p>
            <a:endParaRPr lang="en-GB" sz="2100">
              <a:solidFill>
                <a:srgbClr val="000000"/>
              </a:solidFill>
              <a:latin typeface="Source Sans Pro" panose="020B0503030403020204" pitchFamily="34" charset="0"/>
              <a:ea typeface="Source Sans Pro" panose="020B0503030403020204" pitchFamily="34" charset="0"/>
            </a:endParaRPr>
          </a:p>
        </p:txBody>
      </p:sp>
      <p:pic>
        <p:nvPicPr>
          <p:cNvPr id="13" name="Picture 12">
            <a:extLst>
              <a:ext uri="{FF2B5EF4-FFF2-40B4-BE49-F238E27FC236}">
                <a16:creationId xmlns:a16="http://schemas.microsoft.com/office/drawing/2014/main" id="{823C0764-F09B-4CDC-88CB-FE70E5DEA298}"/>
              </a:ext>
            </a:extLst>
          </p:cNvPr>
          <p:cNvPicPr>
            <a:picLocks noChangeAspect="1"/>
          </p:cNvPicPr>
          <p:nvPr/>
        </p:nvPicPr>
        <p:blipFill>
          <a:blip r:embed="rId2"/>
          <a:stretch>
            <a:fillRect/>
          </a:stretch>
        </p:blipFill>
        <p:spPr>
          <a:xfrm>
            <a:off x="7909084" y="340591"/>
            <a:ext cx="1185863" cy="2600325"/>
          </a:xfrm>
          <a:prstGeom prst="rect">
            <a:avLst/>
          </a:prstGeom>
        </p:spPr>
      </p:pic>
      <p:sp>
        <p:nvSpPr>
          <p:cNvPr id="14" name="Rectangle: Rounded Corners 13">
            <a:extLst>
              <a:ext uri="{FF2B5EF4-FFF2-40B4-BE49-F238E27FC236}">
                <a16:creationId xmlns:a16="http://schemas.microsoft.com/office/drawing/2014/main" id="{412CA25A-BDD4-4856-ADEB-AD4C1FF13D61}"/>
              </a:ext>
            </a:extLst>
          </p:cNvPr>
          <p:cNvSpPr/>
          <p:nvPr/>
        </p:nvSpPr>
        <p:spPr>
          <a:xfrm>
            <a:off x="7946469" y="1772769"/>
            <a:ext cx="1111092" cy="351306"/>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5" name="Content Placeholder 2">
            <a:extLst>
              <a:ext uri="{FF2B5EF4-FFF2-40B4-BE49-F238E27FC236}">
                <a16:creationId xmlns:a16="http://schemas.microsoft.com/office/drawing/2014/main" id="{51FAC3DE-AFDF-45EB-A5AE-090A52C6BFF2}"/>
              </a:ext>
            </a:extLst>
          </p:cNvPr>
          <p:cNvSpPr txBox="1">
            <a:spLocks/>
          </p:cNvSpPr>
          <p:nvPr/>
        </p:nvSpPr>
        <p:spPr>
          <a:xfrm>
            <a:off x="443866" y="3091203"/>
            <a:ext cx="6153150" cy="17228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450"/>
              </a:spcBef>
              <a:spcAft>
                <a:spcPts val="450"/>
              </a:spcAft>
              <a:buClr>
                <a:schemeClr val="accent1"/>
              </a:buClr>
              <a:buSzPct val="77000"/>
              <a:buNone/>
            </a:pPr>
            <a:r>
              <a:rPr lang="sv-SE" sz="1800">
                <a:solidFill>
                  <a:schemeClr val="bg2"/>
                </a:solidFill>
              </a:rPr>
              <a:t> </a:t>
            </a:r>
          </a:p>
          <a:p>
            <a:endParaRPr lang="sv-SE" sz="2400"/>
          </a:p>
          <a:p>
            <a:endParaRPr lang="sv-SE" sz="2400"/>
          </a:p>
          <a:p>
            <a:endParaRPr lang="sv-SE" sz="2400"/>
          </a:p>
          <a:p>
            <a:endParaRPr lang="en-GB" sz="2400"/>
          </a:p>
        </p:txBody>
      </p:sp>
      <p:sp>
        <p:nvSpPr>
          <p:cNvPr id="16" name="TextBox 15">
            <a:extLst>
              <a:ext uri="{FF2B5EF4-FFF2-40B4-BE49-F238E27FC236}">
                <a16:creationId xmlns:a16="http://schemas.microsoft.com/office/drawing/2014/main" id="{8090E048-96BD-4AB8-8DD7-FA08D71D0F9D}"/>
              </a:ext>
            </a:extLst>
          </p:cNvPr>
          <p:cNvSpPr txBox="1"/>
          <p:nvPr/>
        </p:nvSpPr>
        <p:spPr>
          <a:xfrm>
            <a:off x="6298930" y="321469"/>
            <a:ext cx="1529586" cy="230832"/>
          </a:xfrm>
          <a:prstGeom prst="rect">
            <a:avLst/>
          </a:prstGeom>
          <a:noFill/>
        </p:spPr>
        <p:txBody>
          <a:bodyPr wrap="none" rtlCol="0">
            <a:spAutoFit/>
          </a:bodyPr>
          <a:lstStyle/>
          <a:p>
            <a:r>
              <a:rPr lang="en-GB" sz="900"/>
              <a:t>Document context menu (…)</a:t>
            </a:r>
          </a:p>
        </p:txBody>
      </p:sp>
      <p:sp>
        <p:nvSpPr>
          <p:cNvPr id="2" name="Title 1">
            <a:extLst>
              <a:ext uri="{FF2B5EF4-FFF2-40B4-BE49-F238E27FC236}">
                <a16:creationId xmlns:a16="http://schemas.microsoft.com/office/drawing/2014/main" id="{CED1437C-C089-DED0-8569-500526B194AA}"/>
              </a:ext>
            </a:extLst>
          </p:cNvPr>
          <p:cNvSpPr>
            <a:spLocks noGrp="1"/>
          </p:cNvSpPr>
          <p:nvPr>
            <p:ph type="title"/>
          </p:nvPr>
        </p:nvSpPr>
        <p:spPr/>
        <p:txBody>
          <a:bodyPr/>
          <a:lstStyle/>
          <a:p>
            <a:r>
              <a:rPr lang="en-GB">
                <a:latin typeface="Source Sans Pro Semibold"/>
              </a:rPr>
              <a:t>Copy Link</a:t>
            </a:r>
            <a:endParaRPr lang="en-GB"/>
          </a:p>
        </p:txBody>
      </p:sp>
      <p:sp>
        <p:nvSpPr>
          <p:cNvPr id="3" name="Slide Number Placeholder 2">
            <a:extLst>
              <a:ext uri="{FF2B5EF4-FFF2-40B4-BE49-F238E27FC236}">
                <a16:creationId xmlns:a16="http://schemas.microsoft.com/office/drawing/2014/main" id="{E68F9F3D-7CEF-4E63-04E7-CDB68AACEAB2}"/>
              </a:ext>
            </a:extLst>
          </p:cNvPr>
          <p:cNvSpPr>
            <a:spLocks noGrp="1"/>
          </p:cNvSpPr>
          <p:nvPr>
            <p:ph type="sldNum" sz="quarter" idx="4"/>
          </p:nvPr>
        </p:nvSpPr>
        <p:spPr/>
        <p:txBody>
          <a:bodyPr/>
          <a:lstStyle/>
          <a:p>
            <a:fld id="{06A3B5ED-B1C0-4FCF-B405-E8D0BFB4F1F6}" type="slidenum">
              <a:rPr lang="de-DE" smtClean="0"/>
              <a:pPr/>
              <a:t>20</a:t>
            </a:fld>
            <a:endParaRPr lang="en-GB"/>
          </a:p>
        </p:txBody>
      </p:sp>
    </p:spTree>
    <p:extLst>
      <p:ext uri="{BB962C8B-B14F-4D97-AF65-F5344CB8AC3E}">
        <p14:creationId xmlns:p14="http://schemas.microsoft.com/office/powerpoint/2010/main" val="3769108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68580" tIns="34290" rIns="68580" bIns="34290" rtlCol="0" anchor="ctr">
            <a:normAutofit/>
          </a:bodyPr>
          <a:lstStyle/>
          <a:p>
            <a:r>
              <a:rPr lang="en-GB"/>
              <a:t>Download a copy</a:t>
            </a:r>
          </a:p>
        </p:txBody>
      </p:sp>
      <p:sp>
        <p:nvSpPr>
          <p:cNvPr id="4" name="Content Placeholder 3"/>
          <p:cNvSpPr>
            <a:spLocks noGrp="1"/>
          </p:cNvSpPr>
          <p:nvPr>
            <p:ph sz="half" idx="1"/>
          </p:nvPr>
        </p:nvSpPr>
        <p:spPr/>
        <p:txBody>
          <a:bodyPr>
            <a:normAutofit/>
          </a:bodyPr>
          <a:lstStyle/>
          <a:p>
            <a:pPr>
              <a:lnSpc>
                <a:spcPct val="100000"/>
              </a:lnSpc>
              <a:spcBef>
                <a:spcPts val="450"/>
              </a:spcBef>
              <a:spcAft>
                <a:spcPts val="300"/>
              </a:spcAft>
            </a:pPr>
            <a:r>
              <a:rPr lang="en-GB" sz="1600">
                <a:solidFill>
                  <a:srgbClr val="000000"/>
                </a:solidFill>
              </a:rPr>
              <a:t>There may be occasions when a copy of a file needs to be downloaded, this function allows that </a:t>
            </a:r>
          </a:p>
          <a:p>
            <a:pPr>
              <a:lnSpc>
                <a:spcPct val="100000"/>
              </a:lnSpc>
              <a:spcBef>
                <a:spcPts val="450"/>
              </a:spcBef>
              <a:spcAft>
                <a:spcPts val="300"/>
              </a:spcAft>
            </a:pPr>
            <a:r>
              <a:rPr lang="en-GB" sz="1600">
                <a:solidFill>
                  <a:srgbClr val="000000"/>
                </a:solidFill>
              </a:rPr>
              <a:t>The downloaded file will be stored in the local computer’s download folder</a:t>
            </a:r>
          </a:p>
        </p:txBody>
      </p:sp>
      <p:pic>
        <p:nvPicPr>
          <p:cNvPr id="6" name="Picture 5">
            <a:extLst>
              <a:ext uri="{FF2B5EF4-FFF2-40B4-BE49-F238E27FC236}">
                <a16:creationId xmlns:a16="http://schemas.microsoft.com/office/drawing/2014/main" id="{0E3C38D5-8DB8-4537-9BDE-61C0D3A253B1}"/>
              </a:ext>
            </a:extLst>
          </p:cNvPr>
          <p:cNvPicPr>
            <a:picLocks noChangeAspect="1"/>
          </p:cNvPicPr>
          <p:nvPr/>
        </p:nvPicPr>
        <p:blipFill>
          <a:blip r:embed="rId2"/>
          <a:stretch>
            <a:fillRect/>
          </a:stretch>
        </p:blipFill>
        <p:spPr>
          <a:xfrm>
            <a:off x="7909084" y="340591"/>
            <a:ext cx="1185863" cy="2600325"/>
          </a:xfrm>
          <a:prstGeom prst="rect">
            <a:avLst/>
          </a:prstGeom>
        </p:spPr>
      </p:pic>
      <p:sp>
        <p:nvSpPr>
          <p:cNvPr id="7" name="Rectangle: Rounded Corners 6">
            <a:extLst>
              <a:ext uri="{FF2B5EF4-FFF2-40B4-BE49-F238E27FC236}">
                <a16:creationId xmlns:a16="http://schemas.microsoft.com/office/drawing/2014/main" id="{E385482D-7E25-4454-B4EC-4463783BDC24}"/>
              </a:ext>
            </a:extLst>
          </p:cNvPr>
          <p:cNvSpPr/>
          <p:nvPr/>
        </p:nvSpPr>
        <p:spPr>
          <a:xfrm>
            <a:off x="7946469" y="2143125"/>
            <a:ext cx="1111092" cy="20955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8" name="TextBox 7">
            <a:extLst>
              <a:ext uri="{FF2B5EF4-FFF2-40B4-BE49-F238E27FC236}">
                <a16:creationId xmlns:a16="http://schemas.microsoft.com/office/drawing/2014/main" id="{A56067B2-D2FB-480A-9131-D55F0759FC6D}"/>
              </a:ext>
            </a:extLst>
          </p:cNvPr>
          <p:cNvSpPr txBox="1"/>
          <p:nvPr/>
        </p:nvSpPr>
        <p:spPr>
          <a:xfrm>
            <a:off x="6298930" y="321469"/>
            <a:ext cx="1529586" cy="230832"/>
          </a:xfrm>
          <a:prstGeom prst="rect">
            <a:avLst/>
          </a:prstGeom>
          <a:noFill/>
        </p:spPr>
        <p:txBody>
          <a:bodyPr wrap="none" rtlCol="0">
            <a:spAutoFit/>
          </a:bodyPr>
          <a:lstStyle/>
          <a:p>
            <a:r>
              <a:rPr lang="en-GB" sz="900"/>
              <a:t>Document context menu (…)</a:t>
            </a:r>
          </a:p>
        </p:txBody>
      </p:sp>
      <p:sp>
        <p:nvSpPr>
          <p:cNvPr id="3" name="Slide Number Placeholder 2">
            <a:extLst>
              <a:ext uri="{FF2B5EF4-FFF2-40B4-BE49-F238E27FC236}">
                <a16:creationId xmlns:a16="http://schemas.microsoft.com/office/drawing/2014/main" id="{DB53A481-ECFF-A681-9E7C-222DFF67AF6B}"/>
              </a:ext>
            </a:extLst>
          </p:cNvPr>
          <p:cNvSpPr>
            <a:spLocks noGrp="1"/>
          </p:cNvSpPr>
          <p:nvPr>
            <p:ph type="sldNum" sz="quarter" idx="4"/>
          </p:nvPr>
        </p:nvSpPr>
        <p:spPr/>
        <p:txBody>
          <a:bodyPr/>
          <a:lstStyle/>
          <a:p>
            <a:fld id="{06A3B5ED-B1C0-4FCF-B405-E8D0BFB4F1F6}" type="slidenum">
              <a:rPr lang="de-DE" smtClean="0"/>
              <a:pPr/>
              <a:t>21</a:t>
            </a:fld>
            <a:endParaRPr lang="en-GB"/>
          </a:p>
        </p:txBody>
      </p:sp>
    </p:spTree>
    <p:extLst>
      <p:ext uri="{BB962C8B-B14F-4D97-AF65-F5344CB8AC3E}">
        <p14:creationId xmlns:p14="http://schemas.microsoft.com/office/powerpoint/2010/main" val="42577970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68580" tIns="34290" rIns="68580" bIns="34290" rtlCol="0" anchor="ctr">
            <a:normAutofit/>
          </a:bodyPr>
          <a:lstStyle/>
          <a:p>
            <a:r>
              <a:rPr lang="en-GB"/>
              <a:t>Send document with email (single)</a:t>
            </a:r>
          </a:p>
        </p:txBody>
      </p:sp>
      <p:sp>
        <p:nvSpPr>
          <p:cNvPr id="4" name="Content Placeholder 3"/>
          <p:cNvSpPr>
            <a:spLocks noGrp="1"/>
          </p:cNvSpPr>
          <p:nvPr>
            <p:ph sz="half" idx="1"/>
          </p:nvPr>
        </p:nvSpPr>
        <p:spPr>
          <a:xfrm>
            <a:off x="793488" y="1686177"/>
            <a:ext cx="7068643" cy="3296468"/>
          </a:xfrm>
        </p:spPr>
        <p:txBody>
          <a:bodyPr>
            <a:normAutofit/>
          </a:bodyPr>
          <a:lstStyle/>
          <a:p>
            <a:pPr>
              <a:lnSpc>
                <a:spcPct val="100000"/>
              </a:lnSpc>
              <a:spcBef>
                <a:spcPts val="450"/>
              </a:spcBef>
              <a:spcAft>
                <a:spcPts val="300"/>
              </a:spcAft>
            </a:pPr>
            <a:r>
              <a:rPr lang="en-GB" sz="1600">
                <a:solidFill>
                  <a:srgbClr val="000000"/>
                </a:solidFill>
              </a:rPr>
              <a:t>This function is available in the document context menu so it can be used for a single file.</a:t>
            </a:r>
          </a:p>
          <a:p>
            <a:pPr>
              <a:lnSpc>
                <a:spcPct val="100000"/>
              </a:lnSpc>
              <a:spcBef>
                <a:spcPts val="450"/>
              </a:spcBef>
              <a:spcAft>
                <a:spcPts val="300"/>
              </a:spcAft>
            </a:pPr>
            <a:r>
              <a:rPr lang="en-GB" sz="1600">
                <a:solidFill>
                  <a:srgbClr val="000000"/>
                </a:solidFill>
              </a:rPr>
              <a:t>It uses the same function that was covered in more detail in the Document button bar section, please refer there for more information (</a:t>
            </a:r>
            <a:r>
              <a:rPr lang="en-GB" sz="1600">
                <a:solidFill>
                  <a:srgbClr val="000000"/>
                </a:solidFill>
                <a:hlinkClick r:id="rId2" action="ppaction://hlinksldjump">
                  <a:extLst>
                    <a:ext uri="{A12FA001-AC4F-418D-AE19-62706E023703}">
                      <ahyp:hlinkClr xmlns:ahyp="http://schemas.microsoft.com/office/drawing/2018/hyperlinkcolor" val="tx"/>
                    </a:ext>
                  </a:extLst>
                </a:hlinkClick>
              </a:rPr>
              <a:t>link here</a:t>
            </a:r>
            <a:r>
              <a:rPr lang="en-GB" sz="1600">
                <a:solidFill>
                  <a:srgbClr val="000000"/>
                </a:solidFill>
              </a:rPr>
              <a:t>)</a:t>
            </a:r>
          </a:p>
          <a:p>
            <a:endParaRPr lang="en-GB" sz="1600">
              <a:solidFill>
                <a:srgbClr val="000000"/>
              </a:solidFill>
            </a:endParaRPr>
          </a:p>
        </p:txBody>
      </p:sp>
      <p:pic>
        <p:nvPicPr>
          <p:cNvPr id="6" name="Picture 5">
            <a:extLst>
              <a:ext uri="{FF2B5EF4-FFF2-40B4-BE49-F238E27FC236}">
                <a16:creationId xmlns:a16="http://schemas.microsoft.com/office/drawing/2014/main" id="{0E3C38D5-8DB8-4537-9BDE-61C0D3A253B1}"/>
              </a:ext>
            </a:extLst>
          </p:cNvPr>
          <p:cNvPicPr>
            <a:picLocks noChangeAspect="1"/>
          </p:cNvPicPr>
          <p:nvPr/>
        </p:nvPicPr>
        <p:blipFill>
          <a:blip r:embed="rId3"/>
          <a:stretch>
            <a:fillRect/>
          </a:stretch>
        </p:blipFill>
        <p:spPr>
          <a:xfrm>
            <a:off x="7909084" y="340591"/>
            <a:ext cx="1185863" cy="2600325"/>
          </a:xfrm>
          <a:prstGeom prst="rect">
            <a:avLst/>
          </a:prstGeom>
        </p:spPr>
      </p:pic>
      <p:sp>
        <p:nvSpPr>
          <p:cNvPr id="7" name="Rectangle: Rounded Corners 6">
            <a:extLst>
              <a:ext uri="{FF2B5EF4-FFF2-40B4-BE49-F238E27FC236}">
                <a16:creationId xmlns:a16="http://schemas.microsoft.com/office/drawing/2014/main" id="{E385482D-7E25-4454-B4EC-4463783BDC24}"/>
              </a:ext>
            </a:extLst>
          </p:cNvPr>
          <p:cNvSpPr/>
          <p:nvPr/>
        </p:nvSpPr>
        <p:spPr>
          <a:xfrm>
            <a:off x="7946469" y="2314575"/>
            <a:ext cx="1111092" cy="20955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8" name="TextBox 7">
            <a:extLst>
              <a:ext uri="{FF2B5EF4-FFF2-40B4-BE49-F238E27FC236}">
                <a16:creationId xmlns:a16="http://schemas.microsoft.com/office/drawing/2014/main" id="{62DB0BAF-FC2F-4C67-ACA6-4249EA8F670C}"/>
              </a:ext>
            </a:extLst>
          </p:cNvPr>
          <p:cNvSpPr txBox="1"/>
          <p:nvPr/>
        </p:nvSpPr>
        <p:spPr>
          <a:xfrm>
            <a:off x="6298930" y="321469"/>
            <a:ext cx="1529586" cy="230832"/>
          </a:xfrm>
          <a:prstGeom prst="rect">
            <a:avLst/>
          </a:prstGeom>
          <a:noFill/>
        </p:spPr>
        <p:txBody>
          <a:bodyPr wrap="none" rtlCol="0">
            <a:spAutoFit/>
          </a:bodyPr>
          <a:lstStyle/>
          <a:p>
            <a:r>
              <a:rPr lang="en-GB" sz="900"/>
              <a:t>Document context menu (…)</a:t>
            </a:r>
          </a:p>
        </p:txBody>
      </p:sp>
      <p:sp>
        <p:nvSpPr>
          <p:cNvPr id="3" name="Slide Number Placeholder 2">
            <a:extLst>
              <a:ext uri="{FF2B5EF4-FFF2-40B4-BE49-F238E27FC236}">
                <a16:creationId xmlns:a16="http://schemas.microsoft.com/office/drawing/2014/main" id="{3AF3E4C3-92FF-C6F3-C434-A604EDF9A731}"/>
              </a:ext>
            </a:extLst>
          </p:cNvPr>
          <p:cNvSpPr>
            <a:spLocks noGrp="1"/>
          </p:cNvSpPr>
          <p:nvPr>
            <p:ph type="sldNum" sz="quarter" idx="4"/>
          </p:nvPr>
        </p:nvSpPr>
        <p:spPr/>
        <p:txBody>
          <a:bodyPr/>
          <a:lstStyle/>
          <a:p>
            <a:fld id="{06A3B5ED-B1C0-4FCF-B405-E8D0BFB4F1F6}" type="slidenum">
              <a:rPr lang="de-DE" smtClean="0"/>
              <a:pPr/>
              <a:t>22</a:t>
            </a:fld>
            <a:endParaRPr lang="en-GB"/>
          </a:p>
        </p:txBody>
      </p:sp>
    </p:spTree>
    <p:extLst>
      <p:ext uri="{BB962C8B-B14F-4D97-AF65-F5344CB8AC3E}">
        <p14:creationId xmlns:p14="http://schemas.microsoft.com/office/powerpoint/2010/main" val="20749031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68580" tIns="34290" rIns="68580" bIns="34290" rtlCol="0" anchor="ctr">
            <a:normAutofit/>
          </a:bodyPr>
          <a:lstStyle/>
          <a:p>
            <a:r>
              <a:rPr lang="en-GB"/>
              <a:t>Share file/folder</a:t>
            </a:r>
          </a:p>
        </p:txBody>
      </p:sp>
      <p:sp>
        <p:nvSpPr>
          <p:cNvPr id="3" name="Content Placeholder 2"/>
          <p:cNvSpPr>
            <a:spLocks noGrp="1"/>
          </p:cNvSpPr>
          <p:nvPr>
            <p:ph sz="half" idx="1"/>
          </p:nvPr>
        </p:nvSpPr>
        <p:spPr>
          <a:xfrm>
            <a:off x="793488" y="1686177"/>
            <a:ext cx="7149560" cy="3296468"/>
          </a:xfrm>
        </p:spPr>
        <p:txBody>
          <a:bodyPr>
            <a:noAutofit/>
          </a:bodyPr>
          <a:lstStyle/>
          <a:p>
            <a:pPr>
              <a:lnSpc>
                <a:spcPct val="110000"/>
              </a:lnSpc>
              <a:spcBef>
                <a:spcPts val="0"/>
              </a:spcBef>
              <a:spcAft>
                <a:spcPts val="450"/>
              </a:spcAft>
              <a:buSzPct val="77000"/>
            </a:pPr>
            <a:r>
              <a:rPr lang="sv-SE" sz="1500">
                <a:solidFill>
                  <a:srgbClr val="000000"/>
                </a:solidFill>
                <a:latin typeface="Source Sans Pro" panose="020B0503030403020204" pitchFamily="34" charset="0"/>
                <a:ea typeface="Source Sans Pro" panose="020B0503030403020204" pitchFamily="34" charset="0"/>
              </a:rPr>
              <a:t>This function allows files and folders to be shared with people outside the organisation (i.e. who do not have access to NGO Online) via a link</a:t>
            </a:r>
          </a:p>
          <a:p>
            <a:pPr>
              <a:lnSpc>
                <a:spcPct val="110000"/>
              </a:lnSpc>
              <a:spcBef>
                <a:spcPts val="0"/>
              </a:spcBef>
              <a:spcAft>
                <a:spcPts val="300"/>
              </a:spcAft>
              <a:buSzPct val="77000"/>
            </a:pPr>
            <a:r>
              <a:rPr lang="sv-SE" sz="1500">
                <a:solidFill>
                  <a:srgbClr val="000000"/>
                </a:solidFill>
                <a:latin typeface="Source Sans Pro" panose="020B0503030403020204" pitchFamily="34" charset="0"/>
                <a:ea typeface="Source Sans Pro" panose="020B0503030403020204" pitchFamily="34" charset="0"/>
              </a:rPr>
              <a:t>To access the link, the receiver must have a Microsoft account (e.g. an Office365 or a Google account)</a:t>
            </a:r>
          </a:p>
          <a:p>
            <a:pPr>
              <a:lnSpc>
                <a:spcPct val="110000"/>
              </a:lnSpc>
              <a:spcBef>
                <a:spcPts val="0"/>
              </a:spcBef>
              <a:spcAft>
                <a:spcPts val="300"/>
              </a:spcAft>
              <a:buSzPct val="77000"/>
            </a:pPr>
            <a:endParaRPr lang="sv-SE" sz="1500">
              <a:solidFill>
                <a:srgbClr val="000000"/>
              </a:solidFill>
              <a:latin typeface="Source Sans Pro" panose="020B0503030403020204" pitchFamily="34" charset="0"/>
              <a:ea typeface="Source Sans Pro" panose="020B0503030403020204" pitchFamily="34" charset="0"/>
            </a:endParaRPr>
          </a:p>
          <a:p>
            <a:pPr marL="0" indent="0">
              <a:lnSpc>
                <a:spcPct val="110000"/>
              </a:lnSpc>
              <a:spcBef>
                <a:spcPts val="0"/>
              </a:spcBef>
              <a:spcAft>
                <a:spcPts val="300"/>
              </a:spcAft>
              <a:buSzPct val="77000"/>
              <a:buNone/>
            </a:pPr>
            <a:endParaRPr lang="sv-SE" sz="1650" i="1">
              <a:solidFill>
                <a:srgbClr val="000000"/>
              </a:solidFill>
              <a:latin typeface="Source Sans Pro" panose="020B0503030403020204" pitchFamily="34" charset="0"/>
              <a:ea typeface="Source Sans Pro" panose="020B0503030403020204" pitchFamily="34" charset="0"/>
            </a:endParaRPr>
          </a:p>
        </p:txBody>
      </p:sp>
      <p:pic>
        <p:nvPicPr>
          <p:cNvPr id="6" name="Picture 5">
            <a:extLst>
              <a:ext uri="{FF2B5EF4-FFF2-40B4-BE49-F238E27FC236}">
                <a16:creationId xmlns:a16="http://schemas.microsoft.com/office/drawing/2014/main" id="{B35B2756-8A6B-4DAF-81B7-A7A69CB103EA}"/>
              </a:ext>
            </a:extLst>
          </p:cNvPr>
          <p:cNvPicPr>
            <a:picLocks noChangeAspect="1"/>
          </p:cNvPicPr>
          <p:nvPr/>
        </p:nvPicPr>
        <p:blipFill>
          <a:blip r:embed="rId2"/>
          <a:stretch>
            <a:fillRect/>
          </a:stretch>
        </p:blipFill>
        <p:spPr>
          <a:xfrm>
            <a:off x="7909084" y="340591"/>
            <a:ext cx="1185863" cy="2600325"/>
          </a:xfrm>
          <a:prstGeom prst="rect">
            <a:avLst/>
          </a:prstGeom>
        </p:spPr>
      </p:pic>
      <p:sp>
        <p:nvSpPr>
          <p:cNvPr id="7" name="Rectangle: Rounded Corners 6">
            <a:extLst>
              <a:ext uri="{FF2B5EF4-FFF2-40B4-BE49-F238E27FC236}">
                <a16:creationId xmlns:a16="http://schemas.microsoft.com/office/drawing/2014/main" id="{0AEA1AC0-ABE1-47BB-9893-7266FE0B32B9}"/>
              </a:ext>
            </a:extLst>
          </p:cNvPr>
          <p:cNvSpPr/>
          <p:nvPr/>
        </p:nvSpPr>
        <p:spPr>
          <a:xfrm>
            <a:off x="7946469" y="2512814"/>
            <a:ext cx="1111092" cy="20955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8" name="TextBox 7">
            <a:extLst>
              <a:ext uri="{FF2B5EF4-FFF2-40B4-BE49-F238E27FC236}">
                <a16:creationId xmlns:a16="http://schemas.microsoft.com/office/drawing/2014/main" id="{00130816-B0B2-4B57-8DCA-66EA37A0D08D}"/>
              </a:ext>
            </a:extLst>
          </p:cNvPr>
          <p:cNvSpPr txBox="1"/>
          <p:nvPr/>
        </p:nvSpPr>
        <p:spPr>
          <a:xfrm>
            <a:off x="6298930" y="321469"/>
            <a:ext cx="1529586" cy="230832"/>
          </a:xfrm>
          <a:prstGeom prst="rect">
            <a:avLst/>
          </a:prstGeom>
          <a:noFill/>
        </p:spPr>
        <p:txBody>
          <a:bodyPr wrap="none" rtlCol="0">
            <a:spAutoFit/>
          </a:bodyPr>
          <a:lstStyle/>
          <a:p>
            <a:r>
              <a:rPr lang="en-GB" sz="900"/>
              <a:t>Document context menu (…)</a:t>
            </a:r>
          </a:p>
        </p:txBody>
      </p:sp>
      <p:sp>
        <p:nvSpPr>
          <p:cNvPr id="9" name="Content Placeholder 2">
            <a:extLst>
              <a:ext uri="{FF2B5EF4-FFF2-40B4-BE49-F238E27FC236}">
                <a16:creationId xmlns:a16="http://schemas.microsoft.com/office/drawing/2014/main" id="{845FB49F-6AF4-4B72-B449-F67F24B81A99}"/>
              </a:ext>
            </a:extLst>
          </p:cNvPr>
          <p:cNvSpPr txBox="1">
            <a:spLocks/>
          </p:cNvSpPr>
          <p:nvPr/>
        </p:nvSpPr>
        <p:spPr>
          <a:xfrm>
            <a:off x="625129" y="2678118"/>
            <a:ext cx="4160827" cy="3050212"/>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2800" kern="1200" baseline="0">
                <a:solidFill>
                  <a:schemeClr val="bg2">
                    <a:lumMod val="75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
              <a:defRPr sz="2400" kern="1200" baseline="0">
                <a:solidFill>
                  <a:schemeClr val="bg2">
                    <a:lumMod val="75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Wingdings" panose="05000000000000000000" pitchFamily="2" charset="2"/>
              <a:buChar char="§"/>
              <a:defRPr sz="2000" kern="1200" baseline="0">
                <a:solidFill>
                  <a:schemeClr val="bg2">
                    <a:lumMod val="75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Wingdings" panose="05000000000000000000" pitchFamily="2" charset="2"/>
              <a:buChar char="§"/>
              <a:defRPr sz="1800" kern="1200" baseline="0">
                <a:solidFill>
                  <a:schemeClr val="bg2">
                    <a:lumMod val="75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Wingdings" panose="05000000000000000000" pitchFamily="2" charset="2"/>
              <a:buChar char="§"/>
              <a:defRPr sz="1800" kern="1200" baseline="0">
                <a:solidFill>
                  <a:schemeClr val="bg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0"/>
              </a:spcBef>
              <a:spcAft>
                <a:spcPts val="450"/>
              </a:spcAft>
              <a:buSzPct val="77000"/>
            </a:pPr>
            <a:r>
              <a:rPr lang="sv-SE" sz="1500" err="1">
                <a:solidFill>
                  <a:srgbClr val="000000"/>
                </a:solidFill>
              </a:rPr>
              <a:t>When</a:t>
            </a:r>
            <a:r>
              <a:rPr lang="sv-SE" sz="1500">
                <a:solidFill>
                  <a:srgbClr val="000000"/>
                </a:solidFill>
              </a:rPr>
              <a:t> </a:t>
            </a:r>
            <a:r>
              <a:rPr lang="sv-SE" sz="1500" err="1">
                <a:solidFill>
                  <a:srgbClr val="000000"/>
                </a:solidFill>
              </a:rPr>
              <a:t>creating</a:t>
            </a:r>
            <a:r>
              <a:rPr lang="sv-SE" sz="1500">
                <a:solidFill>
                  <a:srgbClr val="000000"/>
                </a:solidFill>
              </a:rPr>
              <a:t> the </a:t>
            </a:r>
            <a:r>
              <a:rPr lang="sv-SE" sz="1500" err="1">
                <a:solidFill>
                  <a:srgbClr val="000000"/>
                </a:solidFill>
              </a:rPr>
              <a:t>link</a:t>
            </a:r>
            <a:r>
              <a:rPr lang="sv-SE" sz="1500">
                <a:solidFill>
                  <a:srgbClr val="000000"/>
                </a:solidFill>
              </a:rPr>
              <a:t>, </a:t>
            </a:r>
            <a:r>
              <a:rPr lang="sv-SE" sz="1500" err="1">
                <a:solidFill>
                  <a:srgbClr val="000000"/>
                </a:solidFill>
              </a:rPr>
              <a:t>select</a:t>
            </a:r>
            <a:r>
              <a:rPr lang="sv-SE" sz="1500">
                <a:solidFill>
                  <a:srgbClr val="000000"/>
                </a:solidFill>
              </a:rPr>
              <a:t> the permission </a:t>
            </a:r>
            <a:r>
              <a:rPr lang="sv-SE" sz="1500" err="1">
                <a:solidFill>
                  <a:srgbClr val="000000"/>
                </a:solidFill>
              </a:rPr>
              <a:t>level</a:t>
            </a:r>
            <a:r>
              <a:rPr lang="sv-SE" sz="1500">
                <a:solidFill>
                  <a:srgbClr val="000000"/>
                </a:solidFill>
              </a:rPr>
              <a:t> the receiver </a:t>
            </a:r>
            <a:r>
              <a:rPr lang="sv-SE" sz="1500" err="1">
                <a:solidFill>
                  <a:srgbClr val="000000"/>
                </a:solidFill>
              </a:rPr>
              <a:t>should</a:t>
            </a:r>
            <a:r>
              <a:rPr lang="sv-SE" sz="1500">
                <a:solidFill>
                  <a:srgbClr val="000000"/>
                </a:solidFill>
              </a:rPr>
              <a:t> </a:t>
            </a:r>
            <a:r>
              <a:rPr lang="sv-SE" sz="1500" err="1">
                <a:solidFill>
                  <a:srgbClr val="000000"/>
                </a:solidFill>
              </a:rPr>
              <a:t>have</a:t>
            </a:r>
            <a:r>
              <a:rPr lang="sv-SE" sz="1500">
                <a:solidFill>
                  <a:srgbClr val="000000"/>
                </a:solidFill>
              </a:rPr>
              <a:t> for the </a:t>
            </a:r>
            <a:r>
              <a:rPr lang="sv-SE" sz="1500" err="1">
                <a:solidFill>
                  <a:srgbClr val="000000"/>
                </a:solidFill>
              </a:rPr>
              <a:t>file</a:t>
            </a:r>
            <a:r>
              <a:rPr lang="sv-SE" sz="1500">
                <a:solidFill>
                  <a:srgbClr val="000000"/>
                </a:solidFill>
              </a:rPr>
              <a:t> or folder </a:t>
            </a:r>
          </a:p>
          <a:p>
            <a:pPr marL="406004" lvl="1">
              <a:lnSpc>
                <a:spcPct val="110000"/>
              </a:lnSpc>
              <a:spcBef>
                <a:spcPts val="0"/>
              </a:spcBef>
              <a:spcAft>
                <a:spcPts val="300"/>
              </a:spcAft>
              <a:buSzPct val="77000"/>
              <a:buFont typeface="Courier New" panose="02070309020205020404" pitchFamily="49" charset="0"/>
              <a:buChar char="o"/>
            </a:pPr>
            <a:r>
              <a:rPr lang="sv-SE" sz="1200" b="1">
                <a:solidFill>
                  <a:srgbClr val="000000"/>
                </a:solidFill>
              </a:rPr>
              <a:t>Edit </a:t>
            </a:r>
            <a:r>
              <a:rPr lang="sv-SE" sz="1200" b="1" err="1">
                <a:solidFill>
                  <a:srgbClr val="000000"/>
                </a:solidFill>
              </a:rPr>
              <a:t>link</a:t>
            </a:r>
            <a:r>
              <a:rPr lang="sv-SE" sz="1200" b="1">
                <a:solidFill>
                  <a:srgbClr val="000000"/>
                </a:solidFill>
              </a:rPr>
              <a:t>: </a:t>
            </a:r>
            <a:r>
              <a:rPr lang="sv-SE" sz="1200">
                <a:solidFill>
                  <a:srgbClr val="000000"/>
                </a:solidFill>
              </a:rPr>
              <a:t>The receiver has full </a:t>
            </a:r>
            <a:r>
              <a:rPr lang="sv-SE" sz="1200" err="1">
                <a:solidFill>
                  <a:srgbClr val="000000"/>
                </a:solidFill>
              </a:rPr>
              <a:t>edit</a:t>
            </a:r>
            <a:r>
              <a:rPr lang="sv-SE" sz="1200">
                <a:solidFill>
                  <a:srgbClr val="000000"/>
                </a:solidFill>
              </a:rPr>
              <a:t> access to the </a:t>
            </a:r>
            <a:r>
              <a:rPr lang="sv-SE" sz="1200" err="1">
                <a:solidFill>
                  <a:srgbClr val="000000"/>
                </a:solidFill>
              </a:rPr>
              <a:t>file</a:t>
            </a:r>
            <a:r>
              <a:rPr lang="sv-SE" sz="1200">
                <a:solidFill>
                  <a:srgbClr val="000000"/>
                </a:solidFill>
              </a:rPr>
              <a:t>(s) </a:t>
            </a:r>
          </a:p>
          <a:p>
            <a:pPr marL="406004" lvl="1">
              <a:lnSpc>
                <a:spcPct val="110000"/>
              </a:lnSpc>
              <a:spcBef>
                <a:spcPts val="0"/>
              </a:spcBef>
              <a:spcAft>
                <a:spcPts val="450"/>
              </a:spcAft>
              <a:buSzPct val="77000"/>
              <a:buFont typeface="Courier New" panose="02070309020205020404" pitchFamily="49" charset="0"/>
              <a:buChar char="o"/>
            </a:pPr>
            <a:r>
              <a:rPr lang="sv-SE" sz="1200" b="1" err="1">
                <a:solidFill>
                  <a:srgbClr val="000000"/>
                </a:solidFill>
              </a:rPr>
              <a:t>View</a:t>
            </a:r>
            <a:r>
              <a:rPr lang="sv-SE" sz="1200" b="1">
                <a:solidFill>
                  <a:srgbClr val="000000"/>
                </a:solidFill>
              </a:rPr>
              <a:t> </a:t>
            </a:r>
            <a:r>
              <a:rPr lang="sv-SE" sz="1200" b="1" err="1">
                <a:solidFill>
                  <a:srgbClr val="000000"/>
                </a:solidFill>
              </a:rPr>
              <a:t>link</a:t>
            </a:r>
            <a:r>
              <a:rPr lang="sv-SE" sz="1200" b="1">
                <a:solidFill>
                  <a:srgbClr val="000000"/>
                </a:solidFill>
              </a:rPr>
              <a:t>: </a:t>
            </a:r>
            <a:r>
              <a:rPr lang="sv-SE" sz="1200">
                <a:solidFill>
                  <a:srgbClr val="000000"/>
                </a:solidFill>
              </a:rPr>
              <a:t>The receiver </a:t>
            </a:r>
            <a:r>
              <a:rPr lang="sv-SE" sz="1200" err="1">
                <a:solidFill>
                  <a:srgbClr val="000000"/>
                </a:solidFill>
              </a:rPr>
              <a:t>can</a:t>
            </a:r>
            <a:r>
              <a:rPr lang="sv-SE" sz="1200">
                <a:solidFill>
                  <a:srgbClr val="000000"/>
                </a:solidFill>
              </a:rPr>
              <a:t> </a:t>
            </a:r>
            <a:r>
              <a:rPr lang="sv-SE" sz="1200" err="1">
                <a:solidFill>
                  <a:srgbClr val="000000"/>
                </a:solidFill>
              </a:rPr>
              <a:t>only</a:t>
            </a:r>
            <a:r>
              <a:rPr lang="sv-SE" sz="1200">
                <a:solidFill>
                  <a:srgbClr val="000000"/>
                </a:solidFill>
              </a:rPr>
              <a:t> </a:t>
            </a:r>
            <a:r>
              <a:rPr lang="sv-SE" sz="1200" err="1">
                <a:solidFill>
                  <a:srgbClr val="000000"/>
                </a:solidFill>
              </a:rPr>
              <a:t>view</a:t>
            </a:r>
            <a:r>
              <a:rPr lang="sv-SE" sz="1200">
                <a:solidFill>
                  <a:srgbClr val="000000"/>
                </a:solidFill>
              </a:rPr>
              <a:t> the </a:t>
            </a:r>
            <a:r>
              <a:rPr lang="sv-SE" sz="1200" err="1">
                <a:solidFill>
                  <a:srgbClr val="000000"/>
                </a:solidFill>
              </a:rPr>
              <a:t>file</a:t>
            </a:r>
            <a:r>
              <a:rPr lang="sv-SE" sz="1200">
                <a:solidFill>
                  <a:srgbClr val="000000"/>
                </a:solidFill>
              </a:rPr>
              <a:t>(s) </a:t>
            </a:r>
          </a:p>
          <a:p>
            <a:pPr>
              <a:lnSpc>
                <a:spcPct val="110000"/>
              </a:lnSpc>
              <a:spcBef>
                <a:spcPts val="0"/>
              </a:spcBef>
              <a:spcAft>
                <a:spcPts val="450"/>
              </a:spcAft>
              <a:buSzPct val="77000"/>
            </a:pPr>
            <a:r>
              <a:rPr lang="sv-SE" sz="1500" err="1">
                <a:solidFill>
                  <a:srgbClr val="000000"/>
                </a:solidFill>
              </a:rPr>
              <a:t>When</a:t>
            </a:r>
            <a:r>
              <a:rPr lang="sv-SE" sz="1500">
                <a:solidFill>
                  <a:srgbClr val="000000"/>
                </a:solidFill>
              </a:rPr>
              <a:t> the receiver </a:t>
            </a:r>
            <a:r>
              <a:rPr lang="sv-SE" sz="1500" err="1">
                <a:solidFill>
                  <a:srgbClr val="000000"/>
                </a:solidFill>
              </a:rPr>
              <a:t>clicks</a:t>
            </a:r>
            <a:r>
              <a:rPr lang="sv-SE" sz="1500">
                <a:solidFill>
                  <a:srgbClr val="000000"/>
                </a:solidFill>
              </a:rPr>
              <a:t> on the </a:t>
            </a:r>
            <a:r>
              <a:rPr lang="sv-SE" sz="1500" err="1">
                <a:solidFill>
                  <a:srgbClr val="000000"/>
                </a:solidFill>
              </a:rPr>
              <a:t>link</a:t>
            </a:r>
            <a:r>
              <a:rPr lang="sv-SE" sz="1500">
                <a:solidFill>
                  <a:srgbClr val="000000"/>
                </a:solidFill>
              </a:rPr>
              <a:t>, </a:t>
            </a:r>
            <a:r>
              <a:rPr lang="sv-SE" sz="1500" err="1">
                <a:solidFill>
                  <a:srgbClr val="000000"/>
                </a:solidFill>
              </a:rPr>
              <a:t>they</a:t>
            </a:r>
            <a:r>
              <a:rPr lang="sv-SE" sz="1500">
                <a:solidFill>
                  <a:srgbClr val="000000"/>
                </a:solidFill>
              </a:rPr>
              <a:t> </a:t>
            </a:r>
            <a:r>
              <a:rPr lang="sv-SE" sz="1500" err="1">
                <a:solidFill>
                  <a:srgbClr val="000000"/>
                </a:solidFill>
              </a:rPr>
              <a:t>will</a:t>
            </a:r>
            <a:r>
              <a:rPr lang="sv-SE" sz="1500">
                <a:solidFill>
                  <a:srgbClr val="000000"/>
                </a:solidFill>
              </a:rPr>
              <a:t> </a:t>
            </a:r>
            <a:r>
              <a:rPr lang="sv-SE" sz="1500" err="1">
                <a:solidFill>
                  <a:srgbClr val="000000"/>
                </a:solidFill>
              </a:rPr>
              <a:t>only</a:t>
            </a:r>
            <a:r>
              <a:rPr lang="sv-SE" sz="1500">
                <a:solidFill>
                  <a:srgbClr val="000000"/>
                </a:solidFill>
              </a:rPr>
              <a:t> be </a:t>
            </a:r>
            <a:r>
              <a:rPr lang="sv-SE" sz="1500" err="1">
                <a:solidFill>
                  <a:srgbClr val="000000"/>
                </a:solidFill>
              </a:rPr>
              <a:t>able</a:t>
            </a:r>
            <a:r>
              <a:rPr lang="sv-SE" sz="1500">
                <a:solidFill>
                  <a:srgbClr val="000000"/>
                </a:solidFill>
              </a:rPr>
              <a:t> to </a:t>
            </a:r>
            <a:r>
              <a:rPr lang="sv-SE" sz="1500" err="1">
                <a:solidFill>
                  <a:srgbClr val="000000"/>
                </a:solidFill>
              </a:rPr>
              <a:t>see</a:t>
            </a:r>
            <a:r>
              <a:rPr lang="sv-SE" sz="1500">
                <a:solidFill>
                  <a:srgbClr val="000000"/>
                </a:solidFill>
              </a:rPr>
              <a:t> the </a:t>
            </a:r>
            <a:r>
              <a:rPr lang="sv-SE" sz="1500" err="1">
                <a:solidFill>
                  <a:srgbClr val="000000"/>
                </a:solidFill>
              </a:rPr>
              <a:t>file</a:t>
            </a:r>
            <a:r>
              <a:rPr lang="sv-SE" sz="1500">
                <a:solidFill>
                  <a:srgbClr val="000000"/>
                </a:solidFill>
              </a:rPr>
              <a:t> or folder </a:t>
            </a:r>
            <a:r>
              <a:rPr lang="sv-SE" sz="1500" err="1">
                <a:solidFill>
                  <a:srgbClr val="000000"/>
                </a:solidFill>
              </a:rPr>
              <a:t>shared</a:t>
            </a:r>
            <a:r>
              <a:rPr lang="sv-SE" sz="1500">
                <a:solidFill>
                  <a:srgbClr val="000000"/>
                </a:solidFill>
              </a:rPr>
              <a:t> </a:t>
            </a:r>
            <a:r>
              <a:rPr lang="sv-SE" sz="1500" err="1">
                <a:solidFill>
                  <a:srgbClr val="000000"/>
                </a:solidFill>
              </a:rPr>
              <a:t>with</a:t>
            </a:r>
            <a:r>
              <a:rPr lang="sv-SE" sz="1500">
                <a:solidFill>
                  <a:srgbClr val="000000"/>
                </a:solidFill>
              </a:rPr>
              <a:t> </a:t>
            </a:r>
            <a:r>
              <a:rPr lang="sv-SE" sz="1500" err="1">
                <a:solidFill>
                  <a:srgbClr val="000000"/>
                </a:solidFill>
              </a:rPr>
              <a:t>them</a:t>
            </a:r>
            <a:r>
              <a:rPr lang="sv-SE" sz="1500">
                <a:solidFill>
                  <a:srgbClr val="000000"/>
                </a:solidFill>
              </a:rPr>
              <a:t> in a browser </a:t>
            </a:r>
            <a:r>
              <a:rPr lang="sv-SE" sz="1500" err="1">
                <a:solidFill>
                  <a:srgbClr val="000000"/>
                </a:solidFill>
              </a:rPr>
              <a:t>view</a:t>
            </a:r>
            <a:r>
              <a:rPr lang="sv-SE" sz="1500">
                <a:solidFill>
                  <a:srgbClr val="000000"/>
                </a:solidFill>
              </a:rPr>
              <a:t> – </a:t>
            </a:r>
            <a:r>
              <a:rPr lang="sv-SE" sz="1500" err="1">
                <a:solidFill>
                  <a:srgbClr val="000000"/>
                </a:solidFill>
              </a:rPr>
              <a:t>they</a:t>
            </a:r>
            <a:r>
              <a:rPr lang="sv-SE" sz="1500">
                <a:solidFill>
                  <a:srgbClr val="000000"/>
                </a:solidFill>
              </a:rPr>
              <a:t> </a:t>
            </a:r>
            <a:r>
              <a:rPr lang="sv-SE" sz="1500" err="1">
                <a:solidFill>
                  <a:srgbClr val="000000"/>
                </a:solidFill>
              </a:rPr>
              <a:t>will</a:t>
            </a:r>
            <a:r>
              <a:rPr lang="sv-SE" sz="1500">
                <a:solidFill>
                  <a:srgbClr val="000000"/>
                </a:solidFill>
              </a:rPr>
              <a:t> not be </a:t>
            </a:r>
            <a:r>
              <a:rPr lang="sv-SE" sz="1500" err="1">
                <a:solidFill>
                  <a:srgbClr val="000000"/>
                </a:solidFill>
              </a:rPr>
              <a:t>able</a:t>
            </a:r>
            <a:r>
              <a:rPr lang="sv-SE" sz="1500">
                <a:solidFill>
                  <a:srgbClr val="000000"/>
                </a:solidFill>
              </a:rPr>
              <a:t> to access NGO Online or </a:t>
            </a:r>
            <a:r>
              <a:rPr lang="sv-SE" sz="1500" err="1">
                <a:solidFill>
                  <a:srgbClr val="000000"/>
                </a:solidFill>
              </a:rPr>
              <a:t>any</a:t>
            </a:r>
            <a:r>
              <a:rPr lang="sv-SE" sz="1500">
                <a:solidFill>
                  <a:srgbClr val="000000"/>
                </a:solidFill>
              </a:rPr>
              <a:t> </a:t>
            </a:r>
            <a:r>
              <a:rPr lang="sv-SE" sz="1500" err="1">
                <a:solidFill>
                  <a:srgbClr val="000000"/>
                </a:solidFill>
              </a:rPr>
              <a:t>other</a:t>
            </a:r>
            <a:r>
              <a:rPr lang="sv-SE" sz="1500">
                <a:solidFill>
                  <a:srgbClr val="000000"/>
                </a:solidFill>
              </a:rPr>
              <a:t> information.</a:t>
            </a:r>
          </a:p>
          <a:p>
            <a:pPr>
              <a:lnSpc>
                <a:spcPct val="110000"/>
              </a:lnSpc>
              <a:spcBef>
                <a:spcPts val="0"/>
              </a:spcBef>
              <a:spcAft>
                <a:spcPts val="300"/>
              </a:spcAft>
              <a:buSzPct val="77000"/>
            </a:pPr>
            <a:endParaRPr lang="sv-SE" sz="1650" i="1">
              <a:solidFill>
                <a:srgbClr val="000000"/>
              </a:solidFill>
            </a:endParaRPr>
          </a:p>
        </p:txBody>
      </p:sp>
      <p:pic>
        <p:nvPicPr>
          <p:cNvPr id="11" name="Picture 10">
            <a:extLst>
              <a:ext uri="{FF2B5EF4-FFF2-40B4-BE49-F238E27FC236}">
                <a16:creationId xmlns:a16="http://schemas.microsoft.com/office/drawing/2014/main" id="{10E5FD28-5AA3-47DC-A5A5-521A58D4578C}"/>
              </a:ext>
            </a:extLst>
          </p:cNvPr>
          <p:cNvPicPr>
            <a:picLocks noChangeAspect="1"/>
          </p:cNvPicPr>
          <p:nvPr/>
        </p:nvPicPr>
        <p:blipFill>
          <a:blip r:embed="rId3"/>
          <a:stretch>
            <a:fillRect/>
          </a:stretch>
        </p:blipFill>
        <p:spPr>
          <a:xfrm>
            <a:off x="4860635" y="2531942"/>
            <a:ext cx="3051878" cy="2600325"/>
          </a:xfrm>
          <a:prstGeom prst="rect">
            <a:avLst/>
          </a:prstGeom>
        </p:spPr>
      </p:pic>
      <p:sp>
        <p:nvSpPr>
          <p:cNvPr id="4" name="Slide Number Placeholder 3">
            <a:extLst>
              <a:ext uri="{FF2B5EF4-FFF2-40B4-BE49-F238E27FC236}">
                <a16:creationId xmlns:a16="http://schemas.microsoft.com/office/drawing/2014/main" id="{BB97EA5F-D709-7170-9D69-94984136BF3F}"/>
              </a:ext>
            </a:extLst>
          </p:cNvPr>
          <p:cNvSpPr>
            <a:spLocks noGrp="1"/>
          </p:cNvSpPr>
          <p:nvPr>
            <p:ph type="sldNum" sz="quarter" idx="4"/>
          </p:nvPr>
        </p:nvSpPr>
        <p:spPr/>
        <p:txBody>
          <a:bodyPr/>
          <a:lstStyle/>
          <a:p>
            <a:fld id="{06A3B5ED-B1C0-4FCF-B405-E8D0BFB4F1F6}" type="slidenum">
              <a:rPr lang="de-DE" smtClean="0"/>
              <a:pPr/>
              <a:t>23</a:t>
            </a:fld>
            <a:endParaRPr lang="en-GB"/>
          </a:p>
        </p:txBody>
      </p:sp>
    </p:spTree>
    <p:extLst>
      <p:ext uri="{BB962C8B-B14F-4D97-AF65-F5344CB8AC3E}">
        <p14:creationId xmlns:p14="http://schemas.microsoft.com/office/powerpoint/2010/main" val="3574489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68580" tIns="34290" rIns="68580" bIns="34290" rtlCol="0" anchor="ctr">
            <a:normAutofit/>
          </a:bodyPr>
          <a:lstStyle/>
          <a:p>
            <a:r>
              <a:rPr lang="en-GB"/>
              <a:t>Remove file/folder</a:t>
            </a:r>
          </a:p>
        </p:txBody>
      </p:sp>
      <p:sp>
        <p:nvSpPr>
          <p:cNvPr id="3" name="Content Placeholder 2"/>
          <p:cNvSpPr>
            <a:spLocks noGrp="1"/>
          </p:cNvSpPr>
          <p:nvPr>
            <p:ph sz="half" idx="1"/>
          </p:nvPr>
        </p:nvSpPr>
        <p:spPr>
          <a:xfrm>
            <a:off x="793489" y="1686177"/>
            <a:ext cx="6760994" cy="3296468"/>
          </a:xfrm>
        </p:spPr>
        <p:txBody>
          <a:bodyPr>
            <a:noAutofit/>
          </a:bodyPr>
          <a:lstStyle/>
          <a:p>
            <a:pPr>
              <a:lnSpc>
                <a:spcPct val="100000"/>
              </a:lnSpc>
              <a:spcBef>
                <a:spcPts val="450"/>
              </a:spcBef>
              <a:spcAft>
                <a:spcPts val="300"/>
              </a:spcAft>
              <a:buSzPct val="77000"/>
            </a:pPr>
            <a:r>
              <a:rPr lang="en-GB" sz="1650">
                <a:solidFill>
                  <a:srgbClr val="000000"/>
                </a:solidFill>
              </a:rPr>
              <a:t>Files and folders can be removed (i.e. deleted) by clicking on this option</a:t>
            </a:r>
          </a:p>
          <a:p>
            <a:pPr>
              <a:lnSpc>
                <a:spcPct val="100000"/>
              </a:lnSpc>
              <a:spcBef>
                <a:spcPts val="450"/>
              </a:spcBef>
              <a:spcAft>
                <a:spcPts val="300"/>
              </a:spcAft>
              <a:buSzPct val="77000"/>
            </a:pPr>
            <a:r>
              <a:rPr lang="en-GB" sz="1650">
                <a:solidFill>
                  <a:srgbClr val="000000"/>
                </a:solidFill>
              </a:rPr>
              <a:t>Once removed they will be available in the recycle bin for 90 days (see later slide on details regarding the Recycle bin)</a:t>
            </a:r>
          </a:p>
        </p:txBody>
      </p:sp>
      <p:pic>
        <p:nvPicPr>
          <p:cNvPr id="6" name="Picture 5">
            <a:extLst>
              <a:ext uri="{FF2B5EF4-FFF2-40B4-BE49-F238E27FC236}">
                <a16:creationId xmlns:a16="http://schemas.microsoft.com/office/drawing/2014/main" id="{B35B2756-8A6B-4DAF-81B7-A7A69CB103EA}"/>
              </a:ext>
            </a:extLst>
          </p:cNvPr>
          <p:cNvPicPr>
            <a:picLocks noChangeAspect="1"/>
          </p:cNvPicPr>
          <p:nvPr/>
        </p:nvPicPr>
        <p:blipFill>
          <a:blip r:embed="rId2"/>
          <a:stretch>
            <a:fillRect/>
          </a:stretch>
        </p:blipFill>
        <p:spPr>
          <a:xfrm>
            <a:off x="7909084" y="340591"/>
            <a:ext cx="1185863" cy="2600325"/>
          </a:xfrm>
          <a:prstGeom prst="rect">
            <a:avLst/>
          </a:prstGeom>
        </p:spPr>
      </p:pic>
      <p:sp>
        <p:nvSpPr>
          <p:cNvPr id="7" name="Rectangle: Rounded Corners 6">
            <a:extLst>
              <a:ext uri="{FF2B5EF4-FFF2-40B4-BE49-F238E27FC236}">
                <a16:creationId xmlns:a16="http://schemas.microsoft.com/office/drawing/2014/main" id="{0AEA1AC0-ABE1-47BB-9893-7266FE0B32B9}"/>
              </a:ext>
            </a:extLst>
          </p:cNvPr>
          <p:cNvSpPr/>
          <p:nvPr/>
        </p:nvSpPr>
        <p:spPr>
          <a:xfrm>
            <a:off x="7946469" y="2724150"/>
            <a:ext cx="1111092" cy="20955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8" name="TextBox 7">
            <a:extLst>
              <a:ext uri="{FF2B5EF4-FFF2-40B4-BE49-F238E27FC236}">
                <a16:creationId xmlns:a16="http://schemas.microsoft.com/office/drawing/2014/main" id="{86F79765-C9FF-4F66-A7B8-EA2FB7B02D88}"/>
              </a:ext>
            </a:extLst>
          </p:cNvPr>
          <p:cNvSpPr txBox="1"/>
          <p:nvPr/>
        </p:nvSpPr>
        <p:spPr>
          <a:xfrm>
            <a:off x="6298930" y="321469"/>
            <a:ext cx="1529586" cy="230832"/>
          </a:xfrm>
          <a:prstGeom prst="rect">
            <a:avLst/>
          </a:prstGeom>
          <a:noFill/>
        </p:spPr>
        <p:txBody>
          <a:bodyPr wrap="none" rtlCol="0">
            <a:spAutoFit/>
          </a:bodyPr>
          <a:lstStyle/>
          <a:p>
            <a:r>
              <a:rPr lang="en-GB" sz="900"/>
              <a:t>Document context menu (…)</a:t>
            </a:r>
          </a:p>
        </p:txBody>
      </p:sp>
      <p:sp>
        <p:nvSpPr>
          <p:cNvPr id="4" name="Slide Number Placeholder 3">
            <a:extLst>
              <a:ext uri="{FF2B5EF4-FFF2-40B4-BE49-F238E27FC236}">
                <a16:creationId xmlns:a16="http://schemas.microsoft.com/office/drawing/2014/main" id="{60BAF883-3A86-7CF0-FB75-33C94C78D159}"/>
              </a:ext>
            </a:extLst>
          </p:cNvPr>
          <p:cNvSpPr>
            <a:spLocks noGrp="1"/>
          </p:cNvSpPr>
          <p:nvPr>
            <p:ph type="sldNum" sz="quarter" idx="4"/>
          </p:nvPr>
        </p:nvSpPr>
        <p:spPr/>
        <p:txBody>
          <a:bodyPr/>
          <a:lstStyle/>
          <a:p>
            <a:fld id="{06A3B5ED-B1C0-4FCF-B405-E8D0BFB4F1F6}" type="slidenum">
              <a:rPr lang="de-DE" smtClean="0"/>
              <a:pPr/>
              <a:t>24</a:t>
            </a:fld>
            <a:endParaRPr lang="en-GB"/>
          </a:p>
        </p:txBody>
      </p:sp>
    </p:spTree>
    <p:extLst>
      <p:ext uri="{BB962C8B-B14F-4D97-AF65-F5344CB8AC3E}">
        <p14:creationId xmlns:p14="http://schemas.microsoft.com/office/powerpoint/2010/main" val="33203427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DD136C-8912-80F7-8D26-9C9C82C3E918}"/>
              </a:ext>
            </a:extLst>
          </p:cNvPr>
          <p:cNvSpPr>
            <a:spLocks noGrp="1"/>
          </p:cNvSpPr>
          <p:nvPr>
            <p:ph type="title"/>
          </p:nvPr>
        </p:nvSpPr>
        <p:spPr/>
        <p:txBody>
          <a:bodyPr/>
          <a:lstStyle/>
          <a:p>
            <a:r>
              <a:rPr lang="sv-SE" sz="3600"/>
              <a:t>Set limited permissions</a:t>
            </a:r>
            <a:br>
              <a:rPr lang="en-GB" sz="3600"/>
            </a:br>
            <a:endParaRPr lang="en-GB"/>
          </a:p>
        </p:txBody>
      </p:sp>
      <p:sp>
        <p:nvSpPr>
          <p:cNvPr id="3" name="Content Placeholder 2"/>
          <p:cNvSpPr>
            <a:spLocks noGrp="1"/>
          </p:cNvSpPr>
          <p:nvPr>
            <p:ph sz="half" idx="1"/>
          </p:nvPr>
        </p:nvSpPr>
        <p:spPr>
          <a:xfrm>
            <a:off x="793488" y="1686177"/>
            <a:ext cx="4105555" cy="3296468"/>
          </a:xfrm>
        </p:spPr>
        <p:txBody>
          <a:bodyPr>
            <a:normAutofit/>
          </a:bodyPr>
          <a:lstStyle/>
          <a:p>
            <a:pPr>
              <a:lnSpc>
                <a:spcPct val="100000"/>
              </a:lnSpc>
              <a:spcBef>
                <a:spcPts val="450"/>
              </a:spcBef>
              <a:spcAft>
                <a:spcPts val="450"/>
              </a:spcAft>
              <a:buSzPct val="77000"/>
            </a:pPr>
            <a:r>
              <a:rPr lang="en-GB" sz="1500">
                <a:solidFill>
                  <a:srgbClr val="000000"/>
                </a:solidFill>
              </a:rPr>
              <a:t>All Standard Users have read-only access to all pages and documents in the system by default. </a:t>
            </a:r>
          </a:p>
          <a:p>
            <a:pPr>
              <a:lnSpc>
                <a:spcPct val="100000"/>
              </a:lnSpc>
              <a:spcBef>
                <a:spcPts val="450"/>
              </a:spcBef>
              <a:spcAft>
                <a:spcPts val="450"/>
              </a:spcAft>
              <a:buSzPct val="77000"/>
            </a:pPr>
            <a:r>
              <a:rPr lang="en-GB" sz="1500">
                <a:solidFill>
                  <a:srgbClr val="000000"/>
                </a:solidFill>
              </a:rPr>
              <a:t>You can limit who has edit and read access for a particular folder (not an individual document) via the ’Set limited permissions’ function.</a:t>
            </a:r>
          </a:p>
          <a:p>
            <a:pPr>
              <a:lnSpc>
                <a:spcPct val="100000"/>
              </a:lnSpc>
              <a:spcBef>
                <a:spcPts val="450"/>
              </a:spcBef>
              <a:spcAft>
                <a:spcPts val="450"/>
              </a:spcAft>
              <a:buSzPct val="77000"/>
            </a:pPr>
            <a:r>
              <a:rPr lang="en-GB" sz="1500">
                <a:solidFill>
                  <a:srgbClr val="000000"/>
                </a:solidFill>
              </a:rPr>
              <a:t>A padlock icon will appear next to folders that have limited permissions set (if you have permission to see the folder).</a:t>
            </a:r>
          </a:p>
          <a:p>
            <a:pPr>
              <a:lnSpc>
                <a:spcPct val="100000"/>
              </a:lnSpc>
              <a:spcBef>
                <a:spcPts val="450"/>
              </a:spcBef>
              <a:spcAft>
                <a:spcPts val="450"/>
              </a:spcAft>
              <a:buSzPct val="77000"/>
            </a:pPr>
            <a:r>
              <a:rPr lang="en-GB" sz="1500">
                <a:solidFill>
                  <a:srgbClr val="000000"/>
                </a:solidFill>
              </a:rPr>
              <a:t>Permissions can be re-set to default via the ’Reset permissions’ option.</a:t>
            </a:r>
          </a:p>
          <a:p>
            <a:pPr>
              <a:lnSpc>
                <a:spcPct val="100000"/>
              </a:lnSpc>
              <a:spcBef>
                <a:spcPts val="450"/>
              </a:spcBef>
              <a:spcAft>
                <a:spcPts val="450"/>
              </a:spcAft>
              <a:buSzPct val="77000"/>
            </a:pPr>
            <a:endParaRPr lang="en-GB" sz="1500">
              <a:solidFill>
                <a:srgbClr val="000000"/>
              </a:solidFill>
            </a:endParaRPr>
          </a:p>
          <a:p>
            <a:pPr>
              <a:lnSpc>
                <a:spcPct val="100000"/>
              </a:lnSpc>
            </a:pPr>
            <a:endParaRPr lang="en-GB" sz="1800">
              <a:solidFill>
                <a:srgbClr val="000000"/>
              </a:solidFill>
            </a:endParaRPr>
          </a:p>
          <a:p>
            <a:pPr>
              <a:lnSpc>
                <a:spcPct val="100000"/>
              </a:lnSpc>
            </a:pPr>
            <a:endParaRPr lang="en-GB" sz="1800">
              <a:solidFill>
                <a:srgbClr val="000000"/>
              </a:solidFill>
            </a:endParaRPr>
          </a:p>
          <a:p>
            <a:pPr>
              <a:lnSpc>
                <a:spcPct val="100000"/>
              </a:lnSpc>
            </a:pPr>
            <a:endParaRPr lang="en-GB" sz="1800">
              <a:solidFill>
                <a:srgbClr val="000000"/>
              </a:solidFill>
            </a:endParaRPr>
          </a:p>
          <a:p>
            <a:pPr>
              <a:lnSpc>
                <a:spcPct val="100000"/>
              </a:lnSpc>
            </a:pPr>
            <a:endParaRPr lang="en-GB" sz="1800">
              <a:solidFill>
                <a:srgbClr val="000000"/>
              </a:solidFill>
            </a:endParaRPr>
          </a:p>
        </p:txBody>
      </p:sp>
      <p:sp>
        <p:nvSpPr>
          <p:cNvPr id="10" name="TextBox 9"/>
          <p:cNvSpPr txBox="1"/>
          <p:nvPr/>
        </p:nvSpPr>
        <p:spPr>
          <a:xfrm>
            <a:off x="5158702" y="3835896"/>
            <a:ext cx="3469950" cy="1345049"/>
          </a:xfrm>
          <a:prstGeom prst="roundRect">
            <a:avLst/>
          </a:prstGeom>
          <a:solidFill>
            <a:schemeClr val="bg1"/>
          </a:solidFill>
          <a:ln w="38100">
            <a:solidFill>
              <a:schemeClr val="accent4"/>
            </a:solidFill>
          </a:ln>
        </p:spPr>
        <p:txBody>
          <a:bodyPr wrap="square" rtlCol="0">
            <a:spAutoFit/>
          </a:bodyPr>
          <a:lstStyle/>
          <a:p>
            <a:pPr marL="349313" indent="-214313">
              <a:spcBef>
                <a:spcPts val="300"/>
              </a:spcBef>
              <a:spcAft>
                <a:spcPts val="300"/>
              </a:spcAft>
              <a:buFont typeface="Wingdings" panose="05000000000000000000" pitchFamily="2" charset="2"/>
              <a:buChar char="Ø"/>
            </a:pPr>
            <a:r>
              <a:rPr lang="en-CA" sz="1050">
                <a:solidFill>
                  <a:srgbClr val="716951"/>
                </a:solidFill>
              </a:rPr>
              <a:t>An </a:t>
            </a:r>
            <a:r>
              <a:rPr lang="en-CA" sz="1050" b="1">
                <a:solidFill>
                  <a:srgbClr val="716951"/>
                </a:solidFill>
              </a:rPr>
              <a:t>open padlock </a:t>
            </a:r>
            <a:r>
              <a:rPr lang="en-CA" sz="1050">
                <a:solidFill>
                  <a:srgbClr val="716951"/>
                </a:solidFill>
              </a:rPr>
              <a:t>means the folder has permissions set and you have edit access.</a:t>
            </a:r>
          </a:p>
          <a:p>
            <a:pPr marL="349313" indent="-214313">
              <a:spcBef>
                <a:spcPts val="300"/>
              </a:spcBef>
              <a:spcAft>
                <a:spcPts val="300"/>
              </a:spcAft>
              <a:buFont typeface="Wingdings" panose="05000000000000000000" pitchFamily="2" charset="2"/>
              <a:buChar char="Ø"/>
            </a:pPr>
            <a:r>
              <a:rPr lang="en-CA" sz="1050">
                <a:solidFill>
                  <a:srgbClr val="716951"/>
                </a:solidFill>
              </a:rPr>
              <a:t>A </a:t>
            </a:r>
            <a:r>
              <a:rPr lang="en-CA" sz="1050" b="1">
                <a:solidFill>
                  <a:srgbClr val="716951"/>
                </a:solidFill>
              </a:rPr>
              <a:t>closed padlock </a:t>
            </a:r>
            <a:r>
              <a:rPr lang="en-CA" sz="1050">
                <a:solidFill>
                  <a:srgbClr val="716951"/>
                </a:solidFill>
              </a:rPr>
              <a:t>means the folder has permissions set and you have read-only access.</a:t>
            </a:r>
          </a:p>
          <a:p>
            <a:pPr marL="349313" indent="-214313">
              <a:spcBef>
                <a:spcPts val="300"/>
              </a:spcBef>
              <a:spcAft>
                <a:spcPts val="300"/>
              </a:spcAft>
              <a:buFont typeface="Wingdings" panose="05000000000000000000" pitchFamily="2" charset="2"/>
              <a:buChar char="Ø"/>
            </a:pPr>
            <a:r>
              <a:rPr lang="en-CA" sz="1050">
                <a:solidFill>
                  <a:srgbClr val="716951"/>
                </a:solidFill>
              </a:rPr>
              <a:t>If you don’t have read or edit access to a folder, the folder will not be visible to you.</a:t>
            </a:r>
            <a:endParaRPr lang="en-GB" sz="1050">
              <a:solidFill>
                <a:srgbClr val="716951"/>
              </a:solidFill>
            </a:endParaRPr>
          </a:p>
        </p:txBody>
      </p:sp>
      <p:pic>
        <p:nvPicPr>
          <p:cNvPr id="2" name="Picture 1">
            <a:extLst>
              <a:ext uri="{FF2B5EF4-FFF2-40B4-BE49-F238E27FC236}">
                <a16:creationId xmlns:a16="http://schemas.microsoft.com/office/drawing/2014/main" id="{008372D9-43B8-455B-8263-AF178DFA2021}"/>
              </a:ext>
            </a:extLst>
          </p:cNvPr>
          <p:cNvPicPr>
            <a:picLocks noChangeAspect="1"/>
          </p:cNvPicPr>
          <p:nvPr/>
        </p:nvPicPr>
        <p:blipFill>
          <a:blip r:embed="rId3"/>
          <a:stretch>
            <a:fillRect/>
          </a:stretch>
        </p:blipFill>
        <p:spPr>
          <a:xfrm>
            <a:off x="5158702" y="1322500"/>
            <a:ext cx="3469950" cy="2417078"/>
          </a:xfrm>
          <a:prstGeom prst="rect">
            <a:avLst/>
          </a:prstGeom>
          <a:ln>
            <a:solidFill>
              <a:schemeClr val="bg1">
                <a:lumMod val="75000"/>
              </a:schemeClr>
            </a:solidFill>
          </a:ln>
          <a:effectLst/>
        </p:spPr>
      </p:pic>
      <p:sp>
        <p:nvSpPr>
          <p:cNvPr id="8" name="Rectangle: Rounded Corners 7">
            <a:extLst>
              <a:ext uri="{FF2B5EF4-FFF2-40B4-BE49-F238E27FC236}">
                <a16:creationId xmlns:a16="http://schemas.microsoft.com/office/drawing/2014/main" id="{737B3418-D327-42B2-983C-7FBE39B7356E}"/>
              </a:ext>
            </a:extLst>
          </p:cNvPr>
          <p:cNvSpPr/>
          <p:nvPr/>
        </p:nvSpPr>
        <p:spPr>
          <a:xfrm>
            <a:off x="7163145" y="3270938"/>
            <a:ext cx="1118603" cy="189929"/>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9" name="Rectangle: Rounded Corners 8">
            <a:extLst>
              <a:ext uri="{FF2B5EF4-FFF2-40B4-BE49-F238E27FC236}">
                <a16:creationId xmlns:a16="http://schemas.microsoft.com/office/drawing/2014/main" id="{8BD2195A-2FB6-4A92-87A6-21DA7BC5D461}"/>
              </a:ext>
            </a:extLst>
          </p:cNvPr>
          <p:cNvSpPr/>
          <p:nvPr/>
        </p:nvSpPr>
        <p:spPr>
          <a:xfrm>
            <a:off x="7163145" y="2404964"/>
            <a:ext cx="141458" cy="109899"/>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5" name="Slide Number Placeholder 4">
            <a:extLst>
              <a:ext uri="{FF2B5EF4-FFF2-40B4-BE49-F238E27FC236}">
                <a16:creationId xmlns:a16="http://schemas.microsoft.com/office/drawing/2014/main" id="{269C6E5C-25C4-674D-FD80-8CF29DCD4A90}"/>
              </a:ext>
            </a:extLst>
          </p:cNvPr>
          <p:cNvSpPr>
            <a:spLocks noGrp="1"/>
          </p:cNvSpPr>
          <p:nvPr>
            <p:ph type="sldNum" sz="quarter" idx="4"/>
          </p:nvPr>
        </p:nvSpPr>
        <p:spPr/>
        <p:txBody>
          <a:bodyPr/>
          <a:lstStyle/>
          <a:p>
            <a:fld id="{06A3B5ED-B1C0-4FCF-B405-E8D0BFB4F1F6}" type="slidenum">
              <a:rPr lang="de-DE" smtClean="0"/>
              <a:pPr/>
              <a:t>25</a:t>
            </a:fld>
            <a:endParaRPr lang="en-GB"/>
          </a:p>
        </p:txBody>
      </p:sp>
    </p:spTree>
    <p:extLst>
      <p:ext uri="{BB962C8B-B14F-4D97-AF65-F5344CB8AC3E}">
        <p14:creationId xmlns:p14="http://schemas.microsoft.com/office/powerpoint/2010/main" val="15514613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9E5C07-5F97-4ECD-B88A-86B4D46DDC91}"/>
              </a:ext>
            </a:extLst>
          </p:cNvPr>
          <p:cNvPicPr>
            <a:picLocks noChangeAspect="1"/>
          </p:cNvPicPr>
          <p:nvPr/>
        </p:nvPicPr>
        <p:blipFill rotWithShape="1">
          <a:blip r:embed="rId3"/>
          <a:srcRect l="1248" b="2606"/>
          <a:stretch/>
        </p:blipFill>
        <p:spPr>
          <a:xfrm>
            <a:off x="5056002" y="2310970"/>
            <a:ext cx="3709958" cy="2227514"/>
          </a:xfrm>
          <a:prstGeom prst="rect">
            <a:avLst/>
          </a:prstGeom>
          <a:ln>
            <a:solidFill>
              <a:schemeClr val="bg1">
                <a:lumMod val="75000"/>
              </a:schemeClr>
            </a:solidFill>
          </a:ln>
          <a:effectLst/>
        </p:spPr>
      </p:pic>
      <p:sp>
        <p:nvSpPr>
          <p:cNvPr id="4" name="TextBox 3"/>
          <p:cNvSpPr txBox="1"/>
          <p:nvPr/>
        </p:nvSpPr>
        <p:spPr>
          <a:xfrm>
            <a:off x="662182" y="1517139"/>
            <a:ext cx="4302925" cy="3493264"/>
          </a:xfrm>
          <a:prstGeom prst="rect">
            <a:avLst/>
          </a:prstGeom>
          <a:noFill/>
          <a:ln w="57150">
            <a:noFill/>
          </a:ln>
        </p:spPr>
        <p:txBody>
          <a:bodyPr wrap="square" rtlCol="0">
            <a:spAutoFit/>
          </a:bodyPr>
          <a:lstStyle/>
          <a:p>
            <a:pPr marL="171450" indent="-171450">
              <a:spcAft>
                <a:spcPts val="450"/>
              </a:spcAft>
              <a:buClr>
                <a:schemeClr val="accent1"/>
              </a:buClr>
              <a:buSzPct val="77000"/>
              <a:buFont typeface="Wingdings" panose="05000000000000000000" pitchFamily="2" charset="2"/>
              <a:buChar char="§"/>
            </a:pPr>
            <a:r>
              <a:rPr lang="en-CA" sz="1400" b="1">
                <a:solidFill>
                  <a:srgbClr val="000000"/>
                </a:solidFill>
                <a:latin typeface="Source Sans Pro" panose="020B0503030403020204" pitchFamily="34" charset="0"/>
                <a:ea typeface="Source Sans Pro" panose="020B0503030403020204" pitchFamily="34" charset="0"/>
              </a:rPr>
              <a:t>Members of [page name]:</a:t>
            </a:r>
            <a:r>
              <a:rPr lang="en-CA" sz="1400">
                <a:solidFill>
                  <a:srgbClr val="000000"/>
                </a:solidFill>
                <a:latin typeface="Source Sans Pro" panose="020B0503030403020204" pitchFamily="34" charset="0"/>
                <a:ea typeface="Source Sans Pro" panose="020B0503030403020204" pitchFamily="34" charset="0"/>
              </a:rPr>
              <a:t> Any user who has been added to the page as a Member</a:t>
            </a:r>
          </a:p>
          <a:p>
            <a:pPr marL="171450" indent="-171450">
              <a:spcAft>
                <a:spcPts val="450"/>
              </a:spcAft>
              <a:buClr>
                <a:schemeClr val="accent1"/>
              </a:buClr>
              <a:buSzPct val="77000"/>
              <a:buFont typeface="Wingdings" panose="05000000000000000000" pitchFamily="2" charset="2"/>
              <a:buChar char="§"/>
            </a:pPr>
            <a:r>
              <a:rPr lang="en-CA" sz="1400" b="1">
                <a:solidFill>
                  <a:srgbClr val="000000"/>
                </a:solidFill>
                <a:latin typeface="Source Sans Pro" panose="020B0503030403020204" pitchFamily="34" charset="0"/>
                <a:ea typeface="Source Sans Pro" panose="020B0503030403020204" pitchFamily="34" charset="0"/>
              </a:rPr>
              <a:t>Responsible person of [page name]:</a:t>
            </a:r>
            <a:r>
              <a:rPr lang="en-CA" sz="1400">
                <a:solidFill>
                  <a:srgbClr val="000000"/>
                </a:solidFill>
                <a:latin typeface="Source Sans Pro" panose="020B0503030403020204" pitchFamily="34" charset="0"/>
                <a:ea typeface="Source Sans Pro" panose="020B0503030403020204" pitchFamily="34" charset="0"/>
              </a:rPr>
              <a:t> The user selected as the ‘Responsible person’ for the page</a:t>
            </a:r>
          </a:p>
          <a:p>
            <a:pPr marL="171450" indent="-171450">
              <a:spcAft>
                <a:spcPts val="450"/>
              </a:spcAft>
              <a:buClr>
                <a:schemeClr val="accent1"/>
              </a:buClr>
              <a:buSzPct val="77000"/>
              <a:buFont typeface="Wingdings" panose="05000000000000000000" pitchFamily="2" charset="2"/>
              <a:buChar char="§"/>
            </a:pPr>
            <a:r>
              <a:rPr lang="en-CA" sz="1400" b="1">
                <a:solidFill>
                  <a:srgbClr val="000000"/>
                </a:solidFill>
                <a:latin typeface="Source Sans Pro" panose="020B0503030403020204" pitchFamily="34" charset="0"/>
                <a:ea typeface="Source Sans Pro" panose="020B0503030403020204" pitchFamily="34" charset="0"/>
              </a:rPr>
              <a:t>NGO-limited-users:</a:t>
            </a:r>
            <a:r>
              <a:rPr lang="en-CA" sz="1400">
                <a:solidFill>
                  <a:srgbClr val="000000"/>
                </a:solidFill>
                <a:latin typeface="Source Sans Pro" panose="020B0503030403020204" pitchFamily="34" charset="0"/>
                <a:ea typeface="Source Sans Pro" panose="020B0503030403020204" pitchFamily="34" charset="0"/>
              </a:rPr>
              <a:t> Any user who is in NGO Online set up in the role of ‘Limited user’</a:t>
            </a:r>
            <a:endParaRPr lang="en-CA" sz="1400" b="1">
              <a:solidFill>
                <a:srgbClr val="000000"/>
              </a:solidFill>
              <a:latin typeface="Source Sans Pro" panose="020B0503030403020204" pitchFamily="34" charset="0"/>
              <a:ea typeface="Source Sans Pro" panose="020B0503030403020204" pitchFamily="34" charset="0"/>
            </a:endParaRPr>
          </a:p>
          <a:p>
            <a:pPr marL="171450" indent="-171450">
              <a:spcAft>
                <a:spcPts val="450"/>
              </a:spcAft>
              <a:buClr>
                <a:schemeClr val="accent1"/>
              </a:buClr>
              <a:buSzPct val="77000"/>
              <a:buFont typeface="Wingdings" panose="05000000000000000000" pitchFamily="2" charset="2"/>
              <a:buChar char="§"/>
            </a:pPr>
            <a:r>
              <a:rPr lang="en-CA" sz="1400" b="1">
                <a:solidFill>
                  <a:srgbClr val="000000"/>
                </a:solidFill>
                <a:latin typeface="Source Sans Pro" panose="020B0503030403020204" pitchFamily="34" charset="0"/>
                <a:ea typeface="Source Sans Pro" panose="020B0503030403020204" pitchFamily="34" charset="0"/>
              </a:rPr>
              <a:t>NGO-users:</a:t>
            </a:r>
            <a:r>
              <a:rPr lang="en-CA" sz="1400">
                <a:solidFill>
                  <a:srgbClr val="000000"/>
                </a:solidFill>
                <a:latin typeface="Source Sans Pro" panose="020B0503030403020204" pitchFamily="34" charset="0"/>
                <a:ea typeface="Source Sans Pro" panose="020B0503030403020204" pitchFamily="34" charset="0"/>
              </a:rPr>
              <a:t> Any user who is in NGO Online set up in the role of ‘Standard user’</a:t>
            </a:r>
          </a:p>
          <a:p>
            <a:pPr marL="171450" indent="-171450">
              <a:spcAft>
                <a:spcPts val="450"/>
              </a:spcAft>
              <a:buClr>
                <a:schemeClr val="accent1"/>
              </a:buClr>
              <a:buSzPct val="77000"/>
              <a:buFont typeface="Wingdings" panose="05000000000000000000" pitchFamily="2" charset="2"/>
              <a:buChar char="§"/>
            </a:pPr>
            <a:r>
              <a:rPr lang="en-CA" sz="1400" b="1">
                <a:solidFill>
                  <a:srgbClr val="000000"/>
                </a:solidFill>
                <a:latin typeface="Source Sans Pro" panose="020B0503030403020204" pitchFamily="34" charset="0"/>
                <a:ea typeface="Source Sans Pro" panose="020B0503030403020204" pitchFamily="34" charset="0"/>
              </a:rPr>
              <a:t>NGO-superusers: </a:t>
            </a:r>
            <a:r>
              <a:rPr lang="en-CA" sz="1400">
                <a:solidFill>
                  <a:srgbClr val="000000"/>
                </a:solidFill>
                <a:latin typeface="Source Sans Pro" panose="020B0503030403020204" pitchFamily="34" charset="0"/>
                <a:ea typeface="Source Sans Pro" panose="020B0503030403020204" pitchFamily="34" charset="0"/>
              </a:rPr>
              <a:t>Any user who is in NGO Online set up in the role of ‘Super user’</a:t>
            </a:r>
          </a:p>
          <a:p>
            <a:pPr marL="171450" indent="-171450">
              <a:spcAft>
                <a:spcPts val="450"/>
              </a:spcAft>
              <a:buClr>
                <a:schemeClr val="accent1"/>
              </a:buClr>
              <a:buSzPct val="77000"/>
              <a:buFont typeface="Wingdings" panose="05000000000000000000" pitchFamily="2" charset="2"/>
              <a:buChar char="§"/>
            </a:pPr>
            <a:r>
              <a:rPr lang="en-CA" sz="1400" b="1">
                <a:solidFill>
                  <a:srgbClr val="000000"/>
                </a:solidFill>
                <a:latin typeface="Source Sans Pro" panose="020B0503030403020204" pitchFamily="34" charset="0"/>
                <a:ea typeface="Source Sans Pro" panose="020B0503030403020204" pitchFamily="34" charset="0"/>
              </a:rPr>
              <a:t>NGO-admins:</a:t>
            </a:r>
            <a:r>
              <a:rPr lang="en-CA" sz="1400">
                <a:solidFill>
                  <a:srgbClr val="000000"/>
                </a:solidFill>
                <a:latin typeface="Source Sans Pro" panose="020B0503030403020204" pitchFamily="34" charset="0"/>
                <a:ea typeface="Source Sans Pro" panose="020B0503030403020204" pitchFamily="34" charset="0"/>
              </a:rPr>
              <a:t> Any user who is in NGO Online set up in the role of ‘Administrator’</a:t>
            </a:r>
          </a:p>
          <a:p>
            <a:pPr marL="171450" indent="-171450">
              <a:spcAft>
                <a:spcPts val="450"/>
              </a:spcAft>
              <a:buClr>
                <a:schemeClr val="accent1"/>
              </a:buClr>
              <a:buSzPct val="77000"/>
              <a:buFont typeface="Wingdings" panose="05000000000000000000" pitchFamily="2" charset="2"/>
              <a:buChar char="§"/>
            </a:pPr>
            <a:r>
              <a:rPr lang="en-CA" sz="1400">
                <a:solidFill>
                  <a:srgbClr val="000000"/>
                </a:solidFill>
                <a:latin typeface="Source Sans Pro" panose="020B0503030403020204" pitchFamily="34" charset="0"/>
                <a:ea typeface="Source Sans Pro" panose="020B0503030403020204" pitchFamily="34" charset="0"/>
              </a:rPr>
              <a:t>Individual users can also be added by selecting their name from the drop-down</a:t>
            </a:r>
          </a:p>
        </p:txBody>
      </p:sp>
      <p:sp>
        <p:nvSpPr>
          <p:cNvPr id="6" name="Rectangle: Rounded Corners 5">
            <a:extLst>
              <a:ext uri="{FF2B5EF4-FFF2-40B4-BE49-F238E27FC236}">
                <a16:creationId xmlns:a16="http://schemas.microsoft.com/office/drawing/2014/main" id="{DA1CACED-E843-4ACD-9A2E-B25F163DCAE3}"/>
              </a:ext>
            </a:extLst>
          </p:cNvPr>
          <p:cNvSpPr/>
          <p:nvPr/>
        </p:nvSpPr>
        <p:spPr>
          <a:xfrm>
            <a:off x="5131333" y="2767461"/>
            <a:ext cx="665097" cy="257987"/>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7" name="TextBox 6">
            <a:extLst>
              <a:ext uri="{FF2B5EF4-FFF2-40B4-BE49-F238E27FC236}">
                <a16:creationId xmlns:a16="http://schemas.microsoft.com/office/drawing/2014/main" id="{500642BC-A0A0-4E30-B0AC-0E57F38BFA37}"/>
              </a:ext>
            </a:extLst>
          </p:cNvPr>
          <p:cNvSpPr txBox="1"/>
          <p:nvPr/>
        </p:nvSpPr>
        <p:spPr>
          <a:xfrm>
            <a:off x="5799766" y="2668054"/>
            <a:ext cx="2583108" cy="415498"/>
          </a:xfrm>
          <a:prstGeom prst="rect">
            <a:avLst/>
          </a:prstGeom>
          <a:noFill/>
        </p:spPr>
        <p:txBody>
          <a:bodyPr wrap="square" rtlCol="0">
            <a:spAutoFit/>
          </a:bodyPr>
          <a:lstStyle/>
          <a:p>
            <a:r>
              <a:rPr lang="en-GB" sz="1050" b="1">
                <a:solidFill>
                  <a:srgbClr val="716951"/>
                </a:solidFill>
                <a:latin typeface="Open Sans Light" panose="020B0306030504020204" pitchFamily="34" charset="0"/>
                <a:ea typeface="Open Sans Light" panose="020B0306030504020204" pitchFamily="34" charset="0"/>
                <a:cs typeface="Open Sans Light" panose="020B0306030504020204" pitchFamily="34" charset="0"/>
              </a:rPr>
              <a:t>Users or groups who can edit the documents within the folder</a:t>
            </a:r>
          </a:p>
        </p:txBody>
      </p:sp>
      <p:sp>
        <p:nvSpPr>
          <p:cNvPr id="8" name="Rectangle: Rounded Corners 7">
            <a:extLst>
              <a:ext uri="{FF2B5EF4-FFF2-40B4-BE49-F238E27FC236}">
                <a16:creationId xmlns:a16="http://schemas.microsoft.com/office/drawing/2014/main" id="{1AC6B9E1-E5D1-44DE-B844-E09AF5090629}"/>
              </a:ext>
            </a:extLst>
          </p:cNvPr>
          <p:cNvSpPr/>
          <p:nvPr/>
        </p:nvSpPr>
        <p:spPr>
          <a:xfrm>
            <a:off x="5131333" y="3592108"/>
            <a:ext cx="756536" cy="18643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9" name="TextBox 8">
            <a:extLst>
              <a:ext uri="{FF2B5EF4-FFF2-40B4-BE49-F238E27FC236}">
                <a16:creationId xmlns:a16="http://schemas.microsoft.com/office/drawing/2014/main" id="{13926661-5579-4CF7-9DE6-36A34F2C558B}"/>
              </a:ext>
            </a:extLst>
          </p:cNvPr>
          <p:cNvSpPr txBox="1"/>
          <p:nvPr/>
        </p:nvSpPr>
        <p:spPr>
          <a:xfrm>
            <a:off x="5848390" y="3460801"/>
            <a:ext cx="2808804" cy="415498"/>
          </a:xfrm>
          <a:prstGeom prst="rect">
            <a:avLst/>
          </a:prstGeom>
          <a:noFill/>
        </p:spPr>
        <p:txBody>
          <a:bodyPr wrap="square" rtlCol="0">
            <a:spAutoFit/>
          </a:bodyPr>
          <a:lstStyle/>
          <a:p>
            <a:r>
              <a:rPr lang="en-GB" sz="1050" b="1">
                <a:solidFill>
                  <a:srgbClr val="716951"/>
                </a:solidFill>
                <a:latin typeface="Open Sans Light" panose="020B0306030504020204" pitchFamily="34" charset="0"/>
                <a:ea typeface="Open Sans Light" panose="020B0306030504020204" pitchFamily="34" charset="0"/>
                <a:cs typeface="Open Sans Light" panose="020B0306030504020204" pitchFamily="34" charset="0"/>
              </a:rPr>
              <a:t>Users or groups who can read the documents within the folder (but not edit)</a:t>
            </a:r>
          </a:p>
        </p:txBody>
      </p:sp>
      <p:sp>
        <p:nvSpPr>
          <p:cNvPr id="10" name="TextBox 9">
            <a:extLst>
              <a:ext uri="{FF2B5EF4-FFF2-40B4-BE49-F238E27FC236}">
                <a16:creationId xmlns:a16="http://schemas.microsoft.com/office/drawing/2014/main" id="{D94408C3-798B-468D-BA2E-9F14A39249B1}"/>
              </a:ext>
            </a:extLst>
          </p:cNvPr>
          <p:cNvSpPr txBox="1"/>
          <p:nvPr/>
        </p:nvSpPr>
        <p:spPr>
          <a:xfrm>
            <a:off x="6676822" y="332795"/>
            <a:ext cx="1338828" cy="230832"/>
          </a:xfrm>
          <a:prstGeom prst="rect">
            <a:avLst/>
          </a:prstGeom>
          <a:noFill/>
        </p:spPr>
        <p:txBody>
          <a:bodyPr wrap="none" rtlCol="0">
            <a:spAutoFit/>
          </a:bodyPr>
          <a:lstStyle/>
          <a:p>
            <a:r>
              <a:rPr lang="en-GB" sz="900"/>
              <a:t>Folder context menu (…)</a:t>
            </a:r>
          </a:p>
        </p:txBody>
      </p:sp>
      <p:pic>
        <p:nvPicPr>
          <p:cNvPr id="11" name="Picture 10">
            <a:extLst>
              <a:ext uri="{FF2B5EF4-FFF2-40B4-BE49-F238E27FC236}">
                <a16:creationId xmlns:a16="http://schemas.microsoft.com/office/drawing/2014/main" id="{5F1E739D-0685-4B5C-8C78-7C4AF08C9307}"/>
              </a:ext>
            </a:extLst>
          </p:cNvPr>
          <p:cNvPicPr>
            <a:picLocks noChangeAspect="1"/>
          </p:cNvPicPr>
          <p:nvPr/>
        </p:nvPicPr>
        <p:blipFill>
          <a:blip r:embed="rId4"/>
          <a:stretch>
            <a:fillRect/>
          </a:stretch>
        </p:blipFill>
        <p:spPr>
          <a:xfrm>
            <a:off x="7990285" y="429816"/>
            <a:ext cx="1050131" cy="1464469"/>
          </a:xfrm>
          <a:prstGeom prst="rect">
            <a:avLst/>
          </a:prstGeom>
        </p:spPr>
      </p:pic>
      <p:sp>
        <p:nvSpPr>
          <p:cNvPr id="12" name="Rectangle: Rounded Corners 11">
            <a:extLst>
              <a:ext uri="{FF2B5EF4-FFF2-40B4-BE49-F238E27FC236}">
                <a16:creationId xmlns:a16="http://schemas.microsoft.com/office/drawing/2014/main" id="{0565BCC2-86C9-427A-ACF4-8100297E41C0}"/>
              </a:ext>
            </a:extLst>
          </p:cNvPr>
          <p:cNvSpPr/>
          <p:nvPr/>
        </p:nvSpPr>
        <p:spPr>
          <a:xfrm>
            <a:off x="7959803" y="1286173"/>
            <a:ext cx="1111092" cy="189905"/>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3" name="Title 2">
            <a:extLst>
              <a:ext uri="{FF2B5EF4-FFF2-40B4-BE49-F238E27FC236}">
                <a16:creationId xmlns:a16="http://schemas.microsoft.com/office/drawing/2014/main" id="{7E98179C-F5C8-846D-3FCE-BBC451578B58}"/>
              </a:ext>
            </a:extLst>
          </p:cNvPr>
          <p:cNvSpPr>
            <a:spLocks noGrp="1"/>
          </p:cNvSpPr>
          <p:nvPr>
            <p:ph type="title"/>
          </p:nvPr>
        </p:nvSpPr>
        <p:spPr/>
        <p:txBody>
          <a:bodyPr/>
          <a:lstStyle/>
          <a:p>
            <a:r>
              <a:rPr lang="sv-SE" sz="3600"/>
              <a:t>Set limited permissions</a:t>
            </a:r>
            <a:endParaRPr lang="en-GB"/>
          </a:p>
        </p:txBody>
      </p:sp>
      <p:sp>
        <p:nvSpPr>
          <p:cNvPr id="5" name="Slide Number Placeholder 4">
            <a:extLst>
              <a:ext uri="{FF2B5EF4-FFF2-40B4-BE49-F238E27FC236}">
                <a16:creationId xmlns:a16="http://schemas.microsoft.com/office/drawing/2014/main" id="{B4139A0C-0C93-DA56-E149-A3CD83A53805}"/>
              </a:ext>
            </a:extLst>
          </p:cNvPr>
          <p:cNvSpPr>
            <a:spLocks noGrp="1"/>
          </p:cNvSpPr>
          <p:nvPr>
            <p:ph type="sldNum" sz="quarter" idx="4"/>
          </p:nvPr>
        </p:nvSpPr>
        <p:spPr/>
        <p:txBody>
          <a:bodyPr/>
          <a:lstStyle/>
          <a:p>
            <a:fld id="{06A3B5ED-B1C0-4FCF-B405-E8D0BFB4F1F6}" type="slidenum">
              <a:rPr lang="de-DE" smtClean="0"/>
              <a:pPr/>
              <a:t>26</a:t>
            </a:fld>
            <a:endParaRPr lang="en-GB"/>
          </a:p>
        </p:txBody>
      </p:sp>
    </p:spTree>
    <p:extLst>
      <p:ext uri="{BB962C8B-B14F-4D97-AF65-F5344CB8AC3E}">
        <p14:creationId xmlns:p14="http://schemas.microsoft.com/office/powerpoint/2010/main" val="9355533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1C8AD-FE91-4417-A282-9C5BACC97A38}"/>
              </a:ext>
            </a:extLst>
          </p:cNvPr>
          <p:cNvSpPr>
            <a:spLocks noGrp="1"/>
          </p:cNvSpPr>
          <p:nvPr>
            <p:ph type="title"/>
          </p:nvPr>
        </p:nvSpPr>
        <p:spPr/>
        <p:txBody>
          <a:bodyPr/>
          <a:lstStyle/>
          <a:p>
            <a:r>
              <a:rPr lang="en-GB"/>
              <a:t>Document metadata</a:t>
            </a:r>
          </a:p>
        </p:txBody>
      </p:sp>
      <p:sp>
        <p:nvSpPr>
          <p:cNvPr id="3" name="Content Placeholder 2">
            <a:extLst>
              <a:ext uri="{FF2B5EF4-FFF2-40B4-BE49-F238E27FC236}">
                <a16:creationId xmlns:a16="http://schemas.microsoft.com/office/drawing/2014/main" id="{6CB808E2-4B0F-49F8-B78C-F97ED1C20437}"/>
              </a:ext>
            </a:extLst>
          </p:cNvPr>
          <p:cNvSpPr>
            <a:spLocks noGrp="1"/>
          </p:cNvSpPr>
          <p:nvPr>
            <p:ph sz="half" idx="1"/>
          </p:nvPr>
        </p:nvSpPr>
        <p:spPr>
          <a:xfrm>
            <a:off x="725120" y="1686177"/>
            <a:ext cx="4906557" cy="3296468"/>
          </a:xfrm>
        </p:spPr>
        <p:txBody>
          <a:bodyPr>
            <a:normAutofit/>
          </a:bodyPr>
          <a:lstStyle/>
          <a:p>
            <a:r>
              <a:rPr lang="en-GB" sz="1650">
                <a:solidFill>
                  <a:srgbClr val="000000"/>
                </a:solidFill>
              </a:rPr>
              <a:t>Document metadata refers to the Document types and Keywords that are editable by a user when a file is uploaded, or properties are edited.</a:t>
            </a:r>
          </a:p>
          <a:p>
            <a:r>
              <a:rPr lang="en-GB" sz="1500" b="1">
                <a:solidFill>
                  <a:srgbClr val="000000"/>
                </a:solidFill>
                <a:latin typeface="Source Sans Pro" panose="020B0503030403020204" pitchFamily="34" charset="0"/>
                <a:ea typeface="Source Sans Pro" panose="020B0503030403020204" pitchFamily="34" charset="0"/>
              </a:rPr>
              <a:t>Document types </a:t>
            </a:r>
            <a:r>
              <a:rPr lang="en-GB" sz="1500">
                <a:solidFill>
                  <a:srgbClr val="000000"/>
                </a:solidFill>
                <a:latin typeface="Source Sans Pro" panose="020B0503030403020204" pitchFamily="34" charset="0"/>
                <a:ea typeface="Source Sans Pro" panose="020B0503030403020204" pitchFamily="34" charset="0"/>
              </a:rPr>
              <a:t>are a set list defined by the organisation to help identify and search for documents</a:t>
            </a:r>
          </a:p>
          <a:p>
            <a:pPr>
              <a:spcAft>
                <a:spcPts val="450"/>
              </a:spcAft>
            </a:pPr>
            <a:r>
              <a:rPr lang="en-GB" sz="1500" b="1">
                <a:solidFill>
                  <a:srgbClr val="000000"/>
                </a:solidFill>
                <a:latin typeface="Source Sans Pro" panose="020B0503030403020204" pitchFamily="34" charset="0"/>
                <a:ea typeface="Source Sans Pro" panose="020B0503030403020204" pitchFamily="34" charset="0"/>
              </a:rPr>
              <a:t>Keywords</a:t>
            </a:r>
            <a:r>
              <a:rPr lang="en-GB" sz="1500">
                <a:solidFill>
                  <a:srgbClr val="000000"/>
                </a:solidFill>
                <a:latin typeface="Source Sans Pro" panose="020B0503030403020204" pitchFamily="34" charset="0"/>
                <a:ea typeface="Source Sans Pro" panose="020B0503030403020204" pitchFamily="34" charset="0"/>
              </a:rPr>
              <a:t> are words or short phrases that can be used to associate documents and can help with searching.</a:t>
            </a:r>
          </a:p>
          <a:p>
            <a:pPr lvl="1">
              <a:buFont typeface="Courier New" panose="02070309020205020404" pitchFamily="49" charset="0"/>
              <a:buChar char="o"/>
            </a:pPr>
            <a:r>
              <a:rPr lang="en-GB" sz="1350">
                <a:solidFill>
                  <a:srgbClr val="000000"/>
                </a:solidFill>
                <a:latin typeface="Source Sans Pro" panose="020B0503030403020204" pitchFamily="34" charset="0"/>
                <a:ea typeface="Source Sans Pro" panose="020B0503030403020204" pitchFamily="34" charset="0"/>
              </a:rPr>
              <a:t>This isn’t a set list, users can select an option already available or add a new option by typing the new keyword in the field and clicking ‘Add item “[typed text]”. The new option will now appear in the list for all users. </a:t>
            </a:r>
          </a:p>
          <a:p>
            <a:pPr lvl="1">
              <a:buFont typeface="Courier New" panose="02070309020205020404" pitchFamily="49" charset="0"/>
              <a:buChar char="o"/>
            </a:pPr>
            <a:r>
              <a:rPr lang="en-GB" sz="1350" i="1">
                <a:solidFill>
                  <a:srgbClr val="000000"/>
                </a:solidFill>
                <a:latin typeface="Source Sans Pro" panose="020B0503030403020204" pitchFamily="34" charset="0"/>
                <a:ea typeface="Source Sans Pro" panose="020B0503030403020204" pitchFamily="34" charset="0"/>
              </a:rPr>
              <a:t>Users should check the list of Keywords available for any similar options before adding a new one to avoid duplication (for example Maternal Health, MNCH or RMNCH).</a:t>
            </a:r>
            <a:endParaRPr lang="en-GB" sz="1650">
              <a:solidFill>
                <a:srgbClr val="000000"/>
              </a:solidFill>
            </a:endParaRPr>
          </a:p>
        </p:txBody>
      </p:sp>
      <p:pic>
        <p:nvPicPr>
          <p:cNvPr id="4" name="Picture 3">
            <a:extLst>
              <a:ext uri="{FF2B5EF4-FFF2-40B4-BE49-F238E27FC236}">
                <a16:creationId xmlns:a16="http://schemas.microsoft.com/office/drawing/2014/main" id="{6496F2E5-CF4D-4CE4-B1A8-696A63AD7632}"/>
              </a:ext>
            </a:extLst>
          </p:cNvPr>
          <p:cNvPicPr>
            <a:picLocks noChangeAspect="1"/>
          </p:cNvPicPr>
          <p:nvPr/>
        </p:nvPicPr>
        <p:blipFill>
          <a:blip r:embed="rId2"/>
          <a:stretch>
            <a:fillRect/>
          </a:stretch>
        </p:blipFill>
        <p:spPr>
          <a:xfrm>
            <a:off x="5752121" y="2011780"/>
            <a:ext cx="3219450" cy="1152594"/>
          </a:xfrm>
          <a:prstGeom prst="rect">
            <a:avLst/>
          </a:prstGeom>
        </p:spPr>
      </p:pic>
      <p:pic>
        <p:nvPicPr>
          <p:cNvPr id="5" name="Picture 4">
            <a:extLst>
              <a:ext uri="{FF2B5EF4-FFF2-40B4-BE49-F238E27FC236}">
                <a16:creationId xmlns:a16="http://schemas.microsoft.com/office/drawing/2014/main" id="{3F9DD0DE-4DF8-4871-8548-4ADA9D43A503}"/>
              </a:ext>
            </a:extLst>
          </p:cNvPr>
          <p:cNvPicPr>
            <a:picLocks noChangeAspect="1"/>
          </p:cNvPicPr>
          <p:nvPr/>
        </p:nvPicPr>
        <p:blipFill>
          <a:blip r:embed="rId3"/>
          <a:stretch>
            <a:fillRect/>
          </a:stretch>
        </p:blipFill>
        <p:spPr>
          <a:xfrm>
            <a:off x="6195034" y="3369636"/>
            <a:ext cx="2333625" cy="1582312"/>
          </a:xfrm>
          <a:prstGeom prst="rect">
            <a:avLst/>
          </a:prstGeom>
        </p:spPr>
      </p:pic>
      <p:sp>
        <p:nvSpPr>
          <p:cNvPr id="6" name="Slide Number Placeholder 5">
            <a:extLst>
              <a:ext uri="{FF2B5EF4-FFF2-40B4-BE49-F238E27FC236}">
                <a16:creationId xmlns:a16="http://schemas.microsoft.com/office/drawing/2014/main" id="{21889459-A874-0A1B-83F4-313178306AB8}"/>
              </a:ext>
            </a:extLst>
          </p:cNvPr>
          <p:cNvSpPr>
            <a:spLocks noGrp="1"/>
          </p:cNvSpPr>
          <p:nvPr>
            <p:ph type="sldNum" sz="quarter" idx="4"/>
          </p:nvPr>
        </p:nvSpPr>
        <p:spPr/>
        <p:txBody>
          <a:bodyPr/>
          <a:lstStyle/>
          <a:p>
            <a:fld id="{06A3B5ED-B1C0-4FCF-B405-E8D0BFB4F1F6}" type="slidenum">
              <a:rPr lang="de-DE" smtClean="0"/>
              <a:pPr/>
              <a:t>27</a:t>
            </a:fld>
            <a:endParaRPr lang="en-GB"/>
          </a:p>
        </p:txBody>
      </p:sp>
    </p:spTree>
    <p:extLst>
      <p:ext uri="{BB962C8B-B14F-4D97-AF65-F5344CB8AC3E}">
        <p14:creationId xmlns:p14="http://schemas.microsoft.com/office/powerpoint/2010/main" val="35573748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B926F-FC8B-D8F3-85AD-734F83C8DF67}"/>
              </a:ext>
            </a:extLst>
          </p:cNvPr>
          <p:cNvSpPr>
            <a:spLocks noGrp="1"/>
          </p:cNvSpPr>
          <p:nvPr>
            <p:ph type="title"/>
          </p:nvPr>
        </p:nvSpPr>
        <p:spPr/>
        <p:txBody>
          <a:bodyPr/>
          <a:lstStyle/>
          <a:p>
            <a:r>
              <a:rPr lang="en-GB">
                <a:latin typeface="Source Sans Pro Semibold"/>
              </a:rPr>
              <a:t>'99 Approvals' folder</a:t>
            </a:r>
            <a:endParaRPr lang="en-GB"/>
          </a:p>
        </p:txBody>
      </p:sp>
      <p:sp>
        <p:nvSpPr>
          <p:cNvPr id="3" name="Content Placeholder 2"/>
          <p:cNvSpPr>
            <a:spLocks noGrp="1"/>
          </p:cNvSpPr>
          <p:nvPr>
            <p:ph sz="half" idx="1"/>
          </p:nvPr>
        </p:nvSpPr>
        <p:spPr>
          <a:xfrm>
            <a:off x="793488" y="1335799"/>
            <a:ext cx="7557025" cy="1826145"/>
          </a:xfrm>
        </p:spPr>
        <p:txBody>
          <a:bodyPr>
            <a:normAutofit/>
          </a:bodyPr>
          <a:lstStyle/>
          <a:p>
            <a:pPr>
              <a:lnSpc>
                <a:spcPct val="100000"/>
              </a:lnSpc>
              <a:spcBef>
                <a:spcPts val="450"/>
              </a:spcBef>
              <a:spcAft>
                <a:spcPts val="450"/>
              </a:spcAft>
              <a:buSzPct val="77000"/>
            </a:pPr>
            <a:r>
              <a:rPr lang="en-GB" sz="1500">
                <a:solidFill>
                  <a:srgbClr val="000000"/>
                </a:solidFill>
                <a:latin typeface="Source Sans Pro" panose="020B0503030403020204" pitchFamily="34" charset="0"/>
                <a:ea typeface="Source Sans Pro" panose="020B0503030403020204" pitchFamily="34" charset="0"/>
              </a:rPr>
              <a:t>The ’99 Approvals’ is a system-generated folder that automatically captures approvals</a:t>
            </a:r>
          </a:p>
          <a:p>
            <a:pPr>
              <a:lnSpc>
                <a:spcPct val="100000"/>
              </a:lnSpc>
              <a:spcBef>
                <a:spcPts val="450"/>
              </a:spcBef>
              <a:spcAft>
                <a:spcPts val="450"/>
              </a:spcAft>
              <a:buSzPct val="77000"/>
            </a:pPr>
            <a:r>
              <a:rPr lang="en-GB" sz="1500">
                <a:solidFill>
                  <a:srgbClr val="000000"/>
                </a:solidFill>
                <a:latin typeface="Source Sans Pro" panose="020B0503030403020204" pitchFamily="34" charset="0"/>
                <a:ea typeface="Source Sans Pro" panose="020B0503030403020204" pitchFamily="34" charset="0"/>
              </a:rPr>
              <a:t>When an approval is completed, the system automatically takes a screenshot of the approval and saves it into this folder</a:t>
            </a:r>
          </a:p>
          <a:p>
            <a:pPr>
              <a:lnSpc>
                <a:spcPct val="100000"/>
              </a:lnSpc>
              <a:spcBef>
                <a:spcPts val="450"/>
              </a:spcBef>
              <a:spcAft>
                <a:spcPts val="450"/>
              </a:spcAft>
              <a:buSzPct val="77000"/>
            </a:pPr>
            <a:r>
              <a:rPr lang="en-GB" sz="1500">
                <a:solidFill>
                  <a:srgbClr val="000000"/>
                </a:solidFill>
                <a:latin typeface="Source Sans Pro" panose="020B0503030403020204" pitchFamily="34" charset="0"/>
                <a:ea typeface="Source Sans Pro" panose="020B0503030403020204" pitchFamily="34" charset="0"/>
              </a:rPr>
              <a:t>A read-only copy of any documents attached to the task when it was approved are also saved into this folder (to show the version of the document at the time it was approved)</a:t>
            </a:r>
          </a:p>
          <a:p>
            <a:pPr>
              <a:lnSpc>
                <a:spcPct val="100000"/>
              </a:lnSpc>
              <a:spcBef>
                <a:spcPts val="450"/>
              </a:spcBef>
              <a:spcAft>
                <a:spcPts val="450"/>
              </a:spcAft>
              <a:buSzPct val="77000"/>
            </a:pPr>
            <a:r>
              <a:rPr lang="en-GB" sz="1500">
                <a:solidFill>
                  <a:srgbClr val="000000"/>
                </a:solidFill>
                <a:latin typeface="Source Sans Pro" panose="020B0503030403020204" pitchFamily="34" charset="0"/>
                <a:ea typeface="Source Sans Pro" panose="020B0503030403020204" pitchFamily="34" charset="0"/>
              </a:rPr>
              <a:t>Users cannot upload documents to this folder.</a:t>
            </a:r>
          </a:p>
          <a:p>
            <a:pPr>
              <a:lnSpc>
                <a:spcPct val="100000"/>
              </a:lnSpc>
            </a:pPr>
            <a:endParaRPr lang="en-GB" sz="1800">
              <a:solidFill>
                <a:srgbClr val="000000"/>
              </a:solidFill>
              <a:latin typeface="Source Sans Pro" panose="020B0503030403020204" pitchFamily="34" charset="0"/>
              <a:ea typeface="Source Sans Pro" panose="020B0503030403020204" pitchFamily="34" charset="0"/>
            </a:endParaRPr>
          </a:p>
          <a:p>
            <a:pPr>
              <a:lnSpc>
                <a:spcPct val="100000"/>
              </a:lnSpc>
            </a:pPr>
            <a:endParaRPr lang="en-GB" sz="1800">
              <a:solidFill>
                <a:srgbClr val="000000"/>
              </a:solidFill>
              <a:latin typeface="Source Sans Pro" panose="020B0503030403020204" pitchFamily="34" charset="0"/>
              <a:ea typeface="Source Sans Pro" panose="020B0503030403020204" pitchFamily="34" charset="0"/>
            </a:endParaRPr>
          </a:p>
          <a:p>
            <a:pPr>
              <a:lnSpc>
                <a:spcPct val="100000"/>
              </a:lnSpc>
            </a:pPr>
            <a:endParaRPr lang="en-GB" sz="1800">
              <a:solidFill>
                <a:srgbClr val="000000"/>
              </a:solidFill>
              <a:latin typeface="Source Sans Pro" panose="020B0503030403020204" pitchFamily="34" charset="0"/>
              <a:ea typeface="Source Sans Pro" panose="020B0503030403020204" pitchFamily="34" charset="0"/>
            </a:endParaRPr>
          </a:p>
          <a:p>
            <a:pPr>
              <a:lnSpc>
                <a:spcPct val="100000"/>
              </a:lnSpc>
            </a:pPr>
            <a:endParaRPr lang="en-GB" sz="1800">
              <a:solidFill>
                <a:srgbClr val="000000"/>
              </a:solidFill>
              <a:latin typeface="Source Sans Pro" panose="020B0503030403020204" pitchFamily="34" charset="0"/>
              <a:ea typeface="Source Sans Pro" panose="020B0503030403020204" pitchFamily="34" charset="0"/>
            </a:endParaRPr>
          </a:p>
        </p:txBody>
      </p:sp>
      <p:pic>
        <p:nvPicPr>
          <p:cNvPr id="5" name="Picture 4">
            <a:extLst>
              <a:ext uri="{FF2B5EF4-FFF2-40B4-BE49-F238E27FC236}">
                <a16:creationId xmlns:a16="http://schemas.microsoft.com/office/drawing/2014/main" id="{E180905C-BF42-4563-87D8-357149B6E346}"/>
              </a:ext>
            </a:extLst>
          </p:cNvPr>
          <p:cNvPicPr>
            <a:picLocks noChangeAspect="1"/>
          </p:cNvPicPr>
          <p:nvPr/>
        </p:nvPicPr>
        <p:blipFill>
          <a:blip r:embed="rId3"/>
          <a:stretch>
            <a:fillRect/>
          </a:stretch>
        </p:blipFill>
        <p:spPr>
          <a:xfrm>
            <a:off x="1477883" y="3370082"/>
            <a:ext cx="6688715" cy="1886723"/>
          </a:xfrm>
          <a:prstGeom prst="rect">
            <a:avLst/>
          </a:prstGeom>
          <a:ln>
            <a:solidFill>
              <a:schemeClr val="bg1">
                <a:lumMod val="75000"/>
              </a:schemeClr>
            </a:solidFill>
          </a:ln>
          <a:effectLst/>
        </p:spPr>
      </p:pic>
      <p:sp>
        <p:nvSpPr>
          <p:cNvPr id="8" name="Rectangle: Rounded Corners 7">
            <a:extLst>
              <a:ext uri="{FF2B5EF4-FFF2-40B4-BE49-F238E27FC236}">
                <a16:creationId xmlns:a16="http://schemas.microsoft.com/office/drawing/2014/main" id="{9E22CA33-8E56-4D5E-968C-4852C2B14F00}"/>
              </a:ext>
            </a:extLst>
          </p:cNvPr>
          <p:cNvSpPr/>
          <p:nvPr/>
        </p:nvSpPr>
        <p:spPr>
          <a:xfrm>
            <a:off x="1564626" y="5008975"/>
            <a:ext cx="1478820" cy="247831"/>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4" name="Slide Number Placeholder 3">
            <a:extLst>
              <a:ext uri="{FF2B5EF4-FFF2-40B4-BE49-F238E27FC236}">
                <a16:creationId xmlns:a16="http://schemas.microsoft.com/office/drawing/2014/main" id="{CF881C12-48D7-6C93-79C5-7C5FE4DE0DDB}"/>
              </a:ext>
            </a:extLst>
          </p:cNvPr>
          <p:cNvSpPr>
            <a:spLocks noGrp="1"/>
          </p:cNvSpPr>
          <p:nvPr>
            <p:ph type="sldNum" sz="quarter" idx="4"/>
          </p:nvPr>
        </p:nvSpPr>
        <p:spPr/>
        <p:txBody>
          <a:bodyPr/>
          <a:lstStyle/>
          <a:p>
            <a:fld id="{06A3B5ED-B1C0-4FCF-B405-E8D0BFB4F1F6}" type="slidenum">
              <a:rPr lang="de-DE" smtClean="0"/>
              <a:pPr/>
              <a:t>28</a:t>
            </a:fld>
            <a:endParaRPr lang="en-GB"/>
          </a:p>
        </p:txBody>
      </p:sp>
    </p:spTree>
    <p:extLst>
      <p:ext uri="{BB962C8B-B14F-4D97-AF65-F5344CB8AC3E}">
        <p14:creationId xmlns:p14="http://schemas.microsoft.com/office/powerpoint/2010/main" val="15560701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68580" tIns="34290" rIns="68580" bIns="34290" rtlCol="0" anchor="ctr">
            <a:normAutofit/>
          </a:bodyPr>
          <a:lstStyle/>
          <a:p>
            <a:r>
              <a:rPr lang="en-GB"/>
              <a:t>Collaboration </a:t>
            </a:r>
          </a:p>
        </p:txBody>
      </p:sp>
      <p:sp>
        <p:nvSpPr>
          <p:cNvPr id="3" name="Content Placeholder 2"/>
          <p:cNvSpPr>
            <a:spLocks noGrp="1"/>
          </p:cNvSpPr>
          <p:nvPr>
            <p:ph sz="half" idx="1"/>
          </p:nvPr>
        </p:nvSpPr>
        <p:spPr/>
        <p:txBody>
          <a:bodyPr>
            <a:normAutofit/>
          </a:bodyPr>
          <a:lstStyle/>
          <a:p>
            <a:pPr>
              <a:lnSpc>
                <a:spcPct val="100000"/>
              </a:lnSpc>
              <a:spcBef>
                <a:spcPts val="450"/>
              </a:spcBef>
              <a:spcAft>
                <a:spcPts val="450"/>
              </a:spcAft>
              <a:buSzPct val="77000"/>
            </a:pPr>
            <a:r>
              <a:rPr lang="en-GB" sz="1600">
                <a:solidFill>
                  <a:srgbClr val="000000"/>
                </a:solidFill>
                <a:latin typeface="Source Sans Pro" panose="020B0503030403020204" pitchFamily="34" charset="0"/>
                <a:ea typeface="Source Sans Pro" panose="020B0503030403020204" pitchFamily="34" charset="0"/>
              </a:rPr>
              <a:t>In Microsoft Word, Excel and PowerPoint:</a:t>
            </a:r>
          </a:p>
          <a:p>
            <a:pPr lvl="1">
              <a:lnSpc>
                <a:spcPct val="100000"/>
              </a:lnSpc>
              <a:spcBef>
                <a:spcPts val="450"/>
              </a:spcBef>
              <a:spcAft>
                <a:spcPts val="450"/>
              </a:spcAft>
              <a:buSzPct val="77000"/>
              <a:buFont typeface="Courier New" panose="02070309020205020404" pitchFamily="49" charset="0"/>
              <a:buChar char="o"/>
            </a:pPr>
            <a:r>
              <a:rPr lang="en-GB" sz="1600">
                <a:solidFill>
                  <a:srgbClr val="000000"/>
                </a:solidFill>
                <a:latin typeface="Source Sans Pro" panose="020B0503030403020204" pitchFamily="34" charset="0"/>
                <a:ea typeface="Source Sans Pro" panose="020B0503030403020204" pitchFamily="34" charset="0"/>
              </a:rPr>
              <a:t>You can compare different versions</a:t>
            </a:r>
          </a:p>
          <a:p>
            <a:pPr lvl="1">
              <a:lnSpc>
                <a:spcPct val="100000"/>
              </a:lnSpc>
              <a:spcBef>
                <a:spcPts val="450"/>
              </a:spcBef>
              <a:spcAft>
                <a:spcPts val="450"/>
              </a:spcAft>
              <a:buSzPct val="77000"/>
              <a:buFont typeface="Courier New" panose="02070309020205020404" pitchFamily="49" charset="0"/>
              <a:buChar char="o"/>
            </a:pPr>
            <a:r>
              <a:rPr lang="en-GB" sz="1600">
                <a:solidFill>
                  <a:srgbClr val="000000"/>
                </a:solidFill>
                <a:latin typeface="Source Sans Pro" panose="020B0503030403020204" pitchFamily="34" charset="0"/>
                <a:ea typeface="Source Sans Pro" panose="020B0503030403020204" pitchFamily="34" charset="0"/>
              </a:rPr>
              <a:t>Multiple people can edit at the same time</a:t>
            </a:r>
          </a:p>
          <a:p>
            <a:pPr lvl="1">
              <a:lnSpc>
                <a:spcPct val="100000"/>
              </a:lnSpc>
              <a:spcBef>
                <a:spcPts val="450"/>
              </a:spcBef>
              <a:spcAft>
                <a:spcPts val="450"/>
              </a:spcAft>
              <a:buSzPct val="77000"/>
              <a:buFont typeface="Courier New" panose="02070309020205020404" pitchFamily="49" charset="0"/>
              <a:buChar char="o"/>
            </a:pPr>
            <a:r>
              <a:rPr lang="en-GB" sz="1600">
                <a:solidFill>
                  <a:srgbClr val="000000"/>
                </a:solidFill>
                <a:latin typeface="Source Sans Pro" panose="020B0503030403020204" pitchFamily="34" charset="0"/>
                <a:ea typeface="Source Sans Pro" panose="020B0503030403020204" pitchFamily="34" charset="0"/>
              </a:rPr>
              <a:t>In Word, changes are highlighted in green</a:t>
            </a:r>
          </a:p>
          <a:p>
            <a:pPr>
              <a:lnSpc>
                <a:spcPct val="100000"/>
              </a:lnSpc>
              <a:spcBef>
                <a:spcPts val="450"/>
              </a:spcBef>
              <a:spcAft>
                <a:spcPts val="450"/>
              </a:spcAft>
              <a:buSzPct val="77000"/>
            </a:pPr>
            <a:endParaRPr lang="en-GB" sz="1600">
              <a:solidFill>
                <a:srgbClr val="000000"/>
              </a:solidFill>
              <a:latin typeface="Source Sans Pro" panose="020B0503030403020204" pitchFamily="34" charset="0"/>
              <a:ea typeface="Source Sans Pro" panose="020B0503030403020204" pitchFamily="34" charset="0"/>
            </a:endParaRPr>
          </a:p>
        </p:txBody>
      </p:sp>
      <p:sp>
        <p:nvSpPr>
          <p:cNvPr id="4" name="Slide Number Placeholder 3">
            <a:extLst>
              <a:ext uri="{FF2B5EF4-FFF2-40B4-BE49-F238E27FC236}">
                <a16:creationId xmlns:a16="http://schemas.microsoft.com/office/drawing/2014/main" id="{AD74E308-51E5-6254-953F-E7BAA2EC5D9F}"/>
              </a:ext>
            </a:extLst>
          </p:cNvPr>
          <p:cNvSpPr>
            <a:spLocks noGrp="1"/>
          </p:cNvSpPr>
          <p:nvPr>
            <p:ph type="sldNum" sz="quarter" idx="4"/>
          </p:nvPr>
        </p:nvSpPr>
        <p:spPr/>
        <p:txBody>
          <a:bodyPr/>
          <a:lstStyle/>
          <a:p>
            <a:fld id="{06A3B5ED-B1C0-4FCF-B405-E8D0BFB4F1F6}" type="slidenum">
              <a:rPr lang="de-DE" smtClean="0"/>
              <a:pPr/>
              <a:t>29</a:t>
            </a:fld>
            <a:endParaRPr lang="en-GB"/>
          </a:p>
        </p:txBody>
      </p:sp>
    </p:spTree>
    <p:extLst>
      <p:ext uri="{BB962C8B-B14F-4D97-AF65-F5344CB8AC3E}">
        <p14:creationId xmlns:p14="http://schemas.microsoft.com/office/powerpoint/2010/main" val="3370627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8B20F6-7077-4241-8157-C4FFC467C57A}"/>
              </a:ext>
            </a:extLst>
          </p:cNvPr>
          <p:cNvPicPr>
            <a:picLocks noChangeAspect="1"/>
          </p:cNvPicPr>
          <p:nvPr/>
        </p:nvPicPr>
        <p:blipFill>
          <a:blip r:embed="rId3"/>
          <a:stretch>
            <a:fillRect/>
          </a:stretch>
        </p:blipFill>
        <p:spPr>
          <a:xfrm>
            <a:off x="811603" y="3102342"/>
            <a:ext cx="7278313" cy="2263849"/>
          </a:xfrm>
          <a:prstGeom prst="rect">
            <a:avLst/>
          </a:prstGeom>
        </p:spPr>
      </p:pic>
      <p:sp>
        <p:nvSpPr>
          <p:cNvPr id="8" name="Content Placeholder 2"/>
          <p:cNvSpPr txBox="1">
            <a:spLocks/>
          </p:cNvSpPr>
          <p:nvPr/>
        </p:nvSpPr>
        <p:spPr>
          <a:xfrm>
            <a:off x="479870" y="1484825"/>
            <a:ext cx="7894838" cy="1648318"/>
          </a:xfrm>
          <a:prstGeom prst="rect">
            <a:avLst/>
          </a:prstGeom>
        </p:spPr>
        <p:txBody>
          <a:bodyPr vert="horz" lIns="68580" tIns="34290" rIns="68580" bIns="3429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spcAft>
                <a:spcPts val="300"/>
              </a:spcAft>
              <a:buClr>
                <a:schemeClr val="accent1"/>
              </a:buClr>
              <a:buSzPct val="77000"/>
              <a:buFont typeface="Wingdings" panose="05000000000000000000" pitchFamily="2" charset="2"/>
              <a:buChar char="§"/>
            </a:pPr>
            <a:r>
              <a:rPr lang="en-CA" sz="1400" dirty="0">
                <a:solidFill>
                  <a:srgbClr val="000000"/>
                </a:solidFill>
                <a:latin typeface="Source Sans Pro"/>
                <a:ea typeface="Source Sans Pro"/>
              </a:rPr>
              <a:t>Different entities can have different standardised folder structures to make it easier to store and find documents across projects, teams, offices and locations</a:t>
            </a:r>
            <a:endParaRPr lang="en-CA" sz="1400" dirty="0">
              <a:solidFill>
                <a:srgbClr val="000000"/>
              </a:solidFill>
              <a:latin typeface="Source Sans Pro" panose="020B0503030403020204" pitchFamily="34" charset="0"/>
              <a:ea typeface="Source Sans Pro" panose="020B0503030403020204" pitchFamily="34" charset="0"/>
            </a:endParaRPr>
          </a:p>
          <a:p>
            <a:pPr>
              <a:lnSpc>
                <a:spcPct val="120000"/>
              </a:lnSpc>
              <a:spcBef>
                <a:spcPts val="0"/>
              </a:spcBef>
              <a:spcAft>
                <a:spcPts val="300"/>
              </a:spcAft>
              <a:buClr>
                <a:schemeClr val="accent1"/>
              </a:buClr>
              <a:buSzPct val="77000"/>
              <a:buFont typeface="Wingdings" panose="05000000000000000000" pitchFamily="2" charset="2"/>
              <a:buChar char="§"/>
            </a:pPr>
            <a:r>
              <a:rPr lang="en-CA" sz="1400" dirty="0">
                <a:solidFill>
                  <a:srgbClr val="000000"/>
                </a:solidFill>
                <a:latin typeface="Source Sans Pro"/>
                <a:ea typeface="Source Sans Pro"/>
              </a:rPr>
              <a:t>Even if you are a Member of the page, the top level of the folder structure is always locked to all users except Administrators (to maintain these standardised structures)</a:t>
            </a:r>
          </a:p>
          <a:p>
            <a:pPr>
              <a:lnSpc>
                <a:spcPct val="120000"/>
              </a:lnSpc>
              <a:spcBef>
                <a:spcPts val="0"/>
              </a:spcBef>
              <a:spcAft>
                <a:spcPts val="300"/>
              </a:spcAft>
              <a:buClr>
                <a:schemeClr val="accent1"/>
              </a:buClr>
              <a:buSzPct val="77000"/>
              <a:buFont typeface="Wingdings" panose="05000000000000000000" pitchFamily="2" charset="2"/>
              <a:buChar char="§"/>
            </a:pPr>
            <a:r>
              <a:rPr lang="en-CA" sz="1400" dirty="0">
                <a:solidFill>
                  <a:srgbClr val="000000"/>
                </a:solidFill>
                <a:latin typeface="Source Sans Pro"/>
                <a:ea typeface="Source Sans Pro"/>
              </a:rPr>
              <a:t>To upload or edit a document, click into one of the top-level folders and the buttons will be enabled</a:t>
            </a:r>
          </a:p>
          <a:p>
            <a:pPr>
              <a:lnSpc>
                <a:spcPct val="120000"/>
              </a:lnSpc>
              <a:spcBef>
                <a:spcPts val="0"/>
              </a:spcBef>
              <a:spcAft>
                <a:spcPts val="300"/>
              </a:spcAft>
              <a:buClr>
                <a:schemeClr val="accent1"/>
              </a:buClr>
              <a:buSzPct val="77000"/>
              <a:buFont typeface="Wingdings" panose="05000000000000000000" pitchFamily="2" charset="2"/>
              <a:buChar char="§"/>
            </a:pPr>
            <a:endParaRPr lang="en-CA" sz="1400">
              <a:solidFill>
                <a:srgbClr val="000000"/>
              </a:solidFill>
              <a:latin typeface="Source Sans Pro" panose="020B0503030403020204" pitchFamily="34" charset="0"/>
              <a:ea typeface="Source Sans Pro" panose="020B0503030403020204" pitchFamily="34" charset="0"/>
            </a:endParaRPr>
          </a:p>
          <a:p>
            <a:endParaRPr lang="en-GB" sz="1400">
              <a:solidFill>
                <a:srgbClr val="000000"/>
              </a:solidFill>
              <a:latin typeface="Source Sans Pro" panose="020B0503030403020204" pitchFamily="34" charset="0"/>
              <a:ea typeface="Source Sans Pro" panose="020B0503030403020204" pitchFamily="34" charset="0"/>
            </a:endParaRPr>
          </a:p>
        </p:txBody>
      </p:sp>
      <p:sp>
        <p:nvSpPr>
          <p:cNvPr id="17" name="Rectangle: Rounded Corners 16">
            <a:extLst>
              <a:ext uri="{FF2B5EF4-FFF2-40B4-BE49-F238E27FC236}">
                <a16:creationId xmlns:a16="http://schemas.microsoft.com/office/drawing/2014/main" id="{AEE26452-E31A-4651-BF76-B6431B25228C}"/>
              </a:ext>
            </a:extLst>
          </p:cNvPr>
          <p:cNvSpPr/>
          <p:nvPr/>
        </p:nvSpPr>
        <p:spPr>
          <a:xfrm>
            <a:off x="811603" y="3133142"/>
            <a:ext cx="7278313" cy="371549"/>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8" name="TextBox 17">
            <a:extLst>
              <a:ext uri="{FF2B5EF4-FFF2-40B4-BE49-F238E27FC236}">
                <a16:creationId xmlns:a16="http://schemas.microsoft.com/office/drawing/2014/main" id="{2B857927-849E-4403-B66B-07D5C9A6EDA0}"/>
              </a:ext>
            </a:extLst>
          </p:cNvPr>
          <p:cNvSpPr txBox="1"/>
          <p:nvPr/>
        </p:nvSpPr>
        <p:spPr>
          <a:xfrm>
            <a:off x="8059609" y="3056928"/>
            <a:ext cx="1084391" cy="1233061"/>
          </a:xfrm>
          <a:prstGeom prst="rect">
            <a:avLst/>
          </a:prstGeom>
          <a:noFill/>
        </p:spPr>
        <p:txBody>
          <a:bodyPr wrap="square" rtlCol="0">
            <a:spAutoFit/>
          </a:bodyPr>
          <a:lstStyle/>
          <a:p>
            <a:r>
              <a:rPr lang="en-GB" sz="1200" b="1">
                <a:solidFill>
                  <a:srgbClr val="716951"/>
                </a:solidFill>
                <a:latin typeface="Open Sans Light" panose="020B0306030504020204" pitchFamily="34" charset="0"/>
                <a:ea typeface="Open Sans Light" panose="020B0306030504020204" pitchFamily="34" charset="0"/>
                <a:cs typeface="Open Sans Light" panose="020B0306030504020204" pitchFamily="34" charset="0"/>
              </a:rPr>
              <a:t>Document button bar at the top level of the folder structure</a:t>
            </a:r>
          </a:p>
        </p:txBody>
      </p:sp>
      <p:sp>
        <p:nvSpPr>
          <p:cNvPr id="2" name="Title 1">
            <a:extLst>
              <a:ext uri="{FF2B5EF4-FFF2-40B4-BE49-F238E27FC236}">
                <a16:creationId xmlns:a16="http://schemas.microsoft.com/office/drawing/2014/main" id="{A5FDA82A-B5A7-9A8B-B25A-218B76D84237}"/>
              </a:ext>
            </a:extLst>
          </p:cNvPr>
          <p:cNvSpPr>
            <a:spLocks noGrp="1"/>
          </p:cNvSpPr>
          <p:nvPr>
            <p:ph type="title"/>
          </p:nvPr>
        </p:nvSpPr>
        <p:spPr/>
        <p:txBody>
          <a:bodyPr/>
          <a:lstStyle/>
          <a:p>
            <a:r>
              <a:rPr lang="en-GB">
                <a:latin typeface="Source Sans Pro Semibold"/>
              </a:rPr>
              <a:t>Standard folder structures and permissions</a:t>
            </a:r>
            <a:endParaRPr lang="en-GB"/>
          </a:p>
        </p:txBody>
      </p:sp>
      <p:sp>
        <p:nvSpPr>
          <p:cNvPr id="3" name="Slide Number Placeholder 2">
            <a:extLst>
              <a:ext uri="{FF2B5EF4-FFF2-40B4-BE49-F238E27FC236}">
                <a16:creationId xmlns:a16="http://schemas.microsoft.com/office/drawing/2014/main" id="{63388029-B8F0-F2C8-8B80-28E3A6D126C9}"/>
              </a:ext>
            </a:extLst>
          </p:cNvPr>
          <p:cNvSpPr>
            <a:spLocks noGrp="1"/>
          </p:cNvSpPr>
          <p:nvPr>
            <p:ph type="sldNum" sz="quarter" idx="4"/>
          </p:nvPr>
        </p:nvSpPr>
        <p:spPr/>
        <p:txBody>
          <a:bodyPr/>
          <a:lstStyle/>
          <a:p>
            <a:fld id="{06A3B5ED-B1C0-4FCF-B405-E8D0BFB4F1F6}" type="slidenum">
              <a:rPr lang="de-DE" smtClean="0"/>
              <a:pPr/>
              <a:t>3</a:t>
            </a:fld>
            <a:endParaRPr lang="en-GB"/>
          </a:p>
        </p:txBody>
      </p:sp>
    </p:spTree>
    <p:extLst>
      <p:ext uri="{BB962C8B-B14F-4D97-AF65-F5344CB8AC3E}">
        <p14:creationId xmlns:p14="http://schemas.microsoft.com/office/powerpoint/2010/main" val="8623339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9F0B395-6352-4161-B89A-1E7B6C5CF64C}"/>
              </a:ext>
            </a:extLst>
          </p:cNvPr>
          <p:cNvSpPr>
            <a:spLocks noGrp="1"/>
          </p:cNvSpPr>
          <p:nvPr>
            <p:ph type="title"/>
          </p:nvPr>
        </p:nvSpPr>
        <p:spPr/>
        <p:txBody>
          <a:bodyPr/>
          <a:lstStyle/>
          <a:p>
            <a:r>
              <a:rPr lang="en-GB" b="1">
                <a:solidFill>
                  <a:schemeClr val="accent1"/>
                </a:solidFill>
                <a:latin typeface="Source Sans Pro Semibold" panose="020B0603030403020204" pitchFamily="34" charset="0"/>
                <a:ea typeface="Source Sans Pro Semibold" panose="020B0603030403020204" pitchFamily="34" charset="0"/>
                <a:cs typeface="Open Sans Light" panose="020B0306030504020204" pitchFamily="34" charset="0"/>
              </a:rPr>
              <a:t>Recycle bin</a:t>
            </a:r>
            <a:endParaRPr lang="en-GB" b="1" u="sng">
              <a:solidFill>
                <a:schemeClr val="accent1"/>
              </a:solidFill>
              <a:latin typeface="Source Sans Pro Semibold" panose="020B0603030403020204" pitchFamily="34" charset="0"/>
              <a:ea typeface="Source Sans Pro Semibold" panose="020B0603030403020204" pitchFamily="34" charset="0"/>
              <a:cs typeface="Open Sans Light" panose="020B0306030504020204" pitchFamily="34" charset="0"/>
            </a:endParaRPr>
          </a:p>
        </p:txBody>
      </p:sp>
      <p:sp>
        <p:nvSpPr>
          <p:cNvPr id="5" name="Content Placeholder 2">
            <a:extLst>
              <a:ext uri="{FF2B5EF4-FFF2-40B4-BE49-F238E27FC236}">
                <a16:creationId xmlns:a16="http://schemas.microsoft.com/office/drawing/2014/main" id="{A78B8D43-2AEB-4587-A991-8FE5584646C8}"/>
              </a:ext>
            </a:extLst>
          </p:cNvPr>
          <p:cNvSpPr>
            <a:spLocks noGrp="1"/>
          </p:cNvSpPr>
          <p:nvPr>
            <p:ph sz="half" idx="1"/>
          </p:nvPr>
        </p:nvSpPr>
        <p:spPr>
          <a:xfrm>
            <a:off x="793488" y="2181834"/>
            <a:ext cx="7557025" cy="3296468"/>
          </a:xfrm>
        </p:spPr>
        <p:txBody>
          <a:bodyPr>
            <a:normAutofit/>
          </a:bodyPr>
          <a:lstStyle/>
          <a:p>
            <a:pPr>
              <a:lnSpc>
                <a:spcPct val="100000"/>
              </a:lnSpc>
            </a:pPr>
            <a:r>
              <a:rPr lang="en-GB" sz="1650">
                <a:solidFill>
                  <a:srgbClr val="000000"/>
                </a:solidFill>
              </a:rPr>
              <a:t>The Recycle bin is available on all pages and can be accessed by any page member</a:t>
            </a:r>
          </a:p>
          <a:p>
            <a:pPr>
              <a:lnSpc>
                <a:spcPct val="100000"/>
              </a:lnSpc>
            </a:pPr>
            <a:r>
              <a:rPr lang="en-GB" sz="1650">
                <a:solidFill>
                  <a:srgbClr val="000000"/>
                </a:solidFill>
              </a:rPr>
              <a:t>It is specific to the page library (i.e. the Project page for ‘Cambodia MNCH’ has its own recycle bin; the Grant page for ‘DFID Grant 2018’ has it’s own recycle bin etc)</a:t>
            </a:r>
          </a:p>
          <a:p>
            <a:pPr>
              <a:lnSpc>
                <a:spcPct val="100000"/>
              </a:lnSpc>
            </a:pPr>
            <a:r>
              <a:rPr lang="en-GB" sz="1650">
                <a:solidFill>
                  <a:srgbClr val="000000"/>
                </a:solidFill>
              </a:rPr>
              <a:t>It is accessed by clicking on the Toolbox settings (three dots) in the top right from the Documents tab and clicking ‘Recycle bin’</a:t>
            </a:r>
          </a:p>
          <a:p>
            <a:pPr>
              <a:lnSpc>
                <a:spcPct val="100000"/>
              </a:lnSpc>
            </a:pPr>
            <a:r>
              <a:rPr lang="en-GB" sz="1650">
                <a:solidFill>
                  <a:srgbClr val="000000"/>
                </a:solidFill>
              </a:rPr>
              <a:t>It holds files and folders that have deleted for 90 days, allowing any user of the page to restore the file(s) or folder(s) back to their original folder location</a:t>
            </a:r>
          </a:p>
          <a:p>
            <a:pPr>
              <a:lnSpc>
                <a:spcPct val="100000"/>
              </a:lnSpc>
            </a:pPr>
            <a:r>
              <a:rPr lang="en-GB" sz="1650" i="1">
                <a:solidFill>
                  <a:srgbClr val="000000"/>
                </a:solidFill>
              </a:rPr>
              <a:t>(If a file has been deleted over 90 days ago and needs to be restored, contact </a:t>
            </a:r>
            <a:r>
              <a:rPr lang="en-GB" sz="1650" i="1" err="1">
                <a:solidFill>
                  <a:srgbClr val="000000"/>
                </a:solidFill>
              </a:rPr>
              <a:t>Precio</a:t>
            </a:r>
            <a:r>
              <a:rPr lang="en-GB" sz="1650" i="1">
                <a:solidFill>
                  <a:srgbClr val="000000"/>
                </a:solidFill>
              </a:rPr>
              <a:t> to look into it.)</a:t>
            </a:r>
          </a:p>
        </p:txBody>
      </p:sp>
      <p:pic>
        <p:nvPicPr>
          <p:cNvPr id="2" name="Picture 1">
            <a:extLst>
              <a:ext uri="{FF2B5EF4-FFF2-40B4-BE49-F238E27FC236}">
                <a16:creationId xmlns:a16="http://schemas.microsoft.com/office/drawing/2014/main" id="{832CD88E-FE5E-4BE3-A9E9-2BAC92B0141C}"/>
              </a:ext>
            </a:extLst>
          </p:cNvPr>
          <p:cNvPicPr>
            <a:picLocks noChangeAspect="1"/>
          </p:cNvPicPr>
          <p:nvPr/>
        </p:nvPicPr>
        <p:blipFill>
          <a:blip r:embed="rId2"/>
          <a:stretch>
            <a:fillRect/>
          </a:stretch>
        </p:blipFill>
        <p:spPr>
          <a:xfrm>
            <a:off x="4572000" y="1287533"/>
            <a:ext cx="2178844" cy="378619"/>
          </a:xfrm>
          <a:prstGeom prst="rect">
            <a:avLst/>
          </a:prstGeom>
          <a:ln>
            <a:solidFill>
              <a:schemeClr val="bg1">
                <a:lumMod val="75000"/>
              </a:schemeClr>
            </a:solidFill>
          </a:ln>
        </p:spPr>
      </p:pic>
      <p:pic>
        <p:nvPicPr>
          <p:cNvPr id="3" name="Picture 2">
            <a:extLst>
              <a:ext uri="{FF2B5EF4-FFF2-40B4-BE49-F238E27FC236}">
                <a16:creationId xmlns:a16="http://schemas.microsoft.com/office/drawing/2014/main" id="{B86BF028-AB96-451E-A610-5C86C6F2B094}"/>
              </a:ext>
            </a:extLst>
          </p:cNvPr>
          <p:cNvPicPr>
            <a:picLocks noChangeAspect="1"/>
          </p:cNvPicPr>
          <p:nvPr/>
        </p:nvPicPr>
        <p:blipFill>
          <a:blip r:embed="rId3"/>
          <a:stretch>
            <a:fillRect/>
          </a:stretch>
        </p:blipFill>
        <p:spPr>
          <a:xfrm>
            <a:off x="6986587" y="994639"/>
            <a:ext cx="1528763" cy="671513"/>
          </a:xfrm>
          <a:prstGeom prst="rect">
            <a:avLst/>
          </a:prstGeom>
          <a:ln>
            <a:solidFill>
              <a:schemeClr val="bg1">
                <a:lumMod val="75000"/>
              </a:schemeClr>
            </a:solidFill>
          </a:ln>
        </p:spPr>
      </p:pic>
      <p:sp>
        <p:nvSpPr>
          <p:cNvPr id="6" name="Slide Number Placeholder 5">
            <a:extLst>
              <a:ext uri="{FF2B5EF4-FFF2-40B4-BE49-F238E27FC236}">
                <a16:creationId xmlns:a16="http://schemas.microsoft.com/office/drawing/2014/main" id="{A60BCE17-A2F0-563B-513D-36EC16CC9843}"/>
              </a:ext>
            </a:extLst>
          </p:cNvPr>
          <p:cNvSpPr>
            <a:spLocks noGrp="1"/>
          </p:cNvSpPr>
          <p:nvPr>
            <p:ph type="sldNum" sz="quarter" idx="4"/>
          </p:nvPr>
        </p:nvSpPr>
        <p:spPr/>
        <p:txBody>
          <a:bodyPr/>
          <a:lstStyle/>
          <a:p>
            <a:fld id="{06A3B5ED-B1C0-4FCF-B405-E8D0BFB4F1F6}" type="slidenum">
              <a:rPr lang="de-DE" smtClean="0"/>
              <a:pPr/>
              <a:t>30</a:t>
            </a:fld>
            <a:endParaRPr lang="en-GB"/>
          </a:p>
        </p:txBody>
      </p:sp>
    </p:spTree>
    <p:extLst>
      <p:ext uri="{BB962C8B-B14F-4D97-AF65-F5344CB8AC3E}">
        <p14:creationId xmlns:p14="http://schemas.microsoft.com/office/powerpoint/2010/main" val="1500092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63E048-4E3A-4FB4-8DC4-B26814B7ABF6}"/>
              </a:ext>
            </a:extLst>
          </p:cNvPr>
          <p:cNvPicPr>
            <a:picLocks noChangeAspect="1"/>
          </p:cNvPicPr>
          <p:nvPr/>
        </p:nvPicPr>
        <p:blipFill>
          <a:blip r:embed="rId2"/>
          <a:stretch>
            <a:fillRect/>
          </a:stretch>
        </p:blipFill>
        <p:spPr>
          <a:xfrm>
            <a:off x="628651" y="1403917"/>
            <a:ext cx="8283836" cy="381376"/>
          </a:xfrm>
          <a:prstGeom prst="rect">
            <a:avLst/>
          </a:prstGeom>
          <a:ln>
            <a:solidFill>
              <a:schemeClr val="bg1">
                <a:lumMod val="75000"/>
              </a:schemeClr>
            </a:solidFill>
          </a:ln>
        </p:spPr>
      </p:pic>
      <p:sp>
        <p:nvSpPr>
          <p:cNvPr id="2" name="Title 1"/>
          <p:cNvSpPr>
            <a:spLocks noGrp="1"/>
          </p:cNvSpPr>
          <p:nvPr>
            <p:ph type="title"/>
          </p:nvPr>
        </p:nvSpPr>
        <p:spPr/>
        <p:txBody>
          <a:bodyPr/>
          <a:lstStyle/>
          <a:p>
            <a:r>
              <a:rPr lang="en-GB"/>
              <a:t>New folder</a:t>
            </a:r>
          </a:p>
        </p:txBody>
      </p:sp>
      <p:sp>
        <p:nvSpPr>
          <p:cNvPr id="3" name="Content Placeholder 2"/>
          <p:cNvSpPr>
            <a:spLocks noGrp="1"/>
          </p:cNvSpPr>
          <p:nvPr>
            <p:ph sz="half" idx="1"/>
          </p:nvPr>
        </p:nvSpPr>
        <p:spPr>
          <a:xfrm>
            <a:off x="793488" y="2019466"/>
            <a:ext cx="7557025" cy="1697958"/>
          </a:xfrm>
        </p:spPr>
        <p:txBody>
          <a:bodyPr vert="horz" lIns="0" tIns="0" rIns="0" bIns="0" rtlCol="0" anchor="t">
            <a:normAutofit/>
          </a:bodyPr>
          <a:lstStyle/>
          <a:p>
            <a:pPr>
              <a:lnSpc>
                <a:spcPct val="100000"/>
              </a:lnSpc>
              <a:spcBef>
                <a:spcPts val="450"/>
              </a:spcBef>
              <a:spcAft>
                <a:spcPts val="300"/>
              </a:spcAft>
            </a:pPr>
            <a:r>
              <a:rPr lang="en-GB" sz="1650">
                <a:solidFill>
                  <a:srgbClr val="000000"/>
                </a:solidFill>
                <a:latin typeface="Source Sans Pro" panose="020B0503030403020204" pitchFamily="34" charset="0"/>
                <a:ea typeface="Source Sans Pro" panose="020B0503030403020204" pitchFamily="34" charset="0"/>
              </a:rPr>
              <a:t>Click on ‘New folder’ to add a new folder to the level you are in</a:t>
            </a:r>
          </a:p>
          <a:p>
            <a:pPr>
              <a:lnSpc>
                <a:spcPct val="100000"/>
              </a:lnSpc>
              <a:spcBef>
                <a:spcPts val="450"/>
              </a:spcBef>
              <a:spcAft>
                <a:spcPts val="300"/>
              </a:spcAft>
            </a:pPr>
            <a:r>
              <a:rPr lang="en-GB" sz="1650">
                <a:solidFill>
                  <a:srgbClr val="000000"/>
                </a:solidFill>
                <a:latin typeface="Source Sans Pro" panose="020B0503030403020204" pitchFamily="34" charset="0"/>
                <a:ea typeface="Source Sans Pro" panose="020B0503030403020204" pitchFamily="34" charset="0"/>
              </a:rPr>
              <a:t>If the ‘New folder’ button is greyed out it means you do not have permission to add or edit folders at that level</a:t>
            </a:r>
          </a:p>
          <a:p>
            <a:pPr lvl="1">
              <a:lnSpc>
                <a:spcPct val="100000"/>
              </a:lnSpc>
              <a:spcBef>
                <a:spcPts val="450"/>
              </a:spcBef>
              <a:spcAft>
                <a:spcPts val="300"/>
              </a:spcAft>
              <a:buFont typeface="Courier New" panose="02070309020205020404" pitchFamily="49" charset="0"/>
              <a:buChar char="o"/>
            </a:pPr>
            <a:r>
              <a:rPr lang="en-GB" sz="1500">
                <a:solidFill>
                  <a:srgbClr val="000000"/>
                </a:solidFill>
                <a:latin typeface="Source Sans Pro" panose="020B0503030403020204" pitchFamily="34" charset="0"/>
                <a:ea typeface="Source Sans Pro" panose="020B0503030403020204" pitchFamily="34" charset="0"/>
              </a:rPr>
              <a:t>Click into a folder instead and the button will become active</a:t>
            </a:r>
            <a:endParaRPr lang="en-GB" sz="1500">
              <a:solidFill>
                <a:srgbClr val="000000"/>
              </a:solidFill>
              <a:latin typeface="Source Sans Pro" panose="020B0503030403020204" pitchFamily="34" charset="0"/>
              <a:ea typeface="Source Sans Pro" panose="020B0503030403020204" pitchFamily="34" charset="0"/>
              <a:cs typeface="Calibri"/>
            </a:endParaRPr>
          </a:p>
          <a:p>
            <a:pPr>
              <a:lnSpc>
                <a:spcPct val="100000"/>
              </a:lnSpc>
              <a:spcBef>
                <a:spcPts val="450"/>
              </a:spcBef>
              <a:spcAft>
                <a:spcPts val="300"/>
              </a:spcAft>
            </a:pPr>
            <a:r>
              <a:rPr lang="en-GB" sz="1650">
                <a:solidFill>
                  <a:srgbClr val="000000"/>
                </a:solidFill>
                <a:latin typeface="Source Sans Pro" panose="020B0503030403020204" pitchFamily="34" charset="0"/>
                <a:ea typeface="Source Sans Pro" panose="020B0503030403020204" pitchFamily="34" charset="0"/>
              </a:rPr>
              <a:t>Fill in the form with the folder name and click OK</a:t>
            </a:r>
          </a:p>
        </p:txBody>
      </p:sp>
      <p:pic>
        <p:nvPicPr>
          <p:cNvPr id="6" name="Picture 5"/>
          <p:cNvPicPr>
            <a:picLocks noChangeAspect="1"/>
          </p:cNvPicPr>
          <p:nvPr/>
        </p:nvPicPr>
        <p:blipFill>
          <a:blip r:embed="rId3"/>
          <a:stretch>
            <a:fillRect/>
          </a:stretch>
        </p:blipFill>
        <p:spPr>
          <a:xfrm>
            <a:off x="4820841" y="3718361"/>
            <a:ext cx="3293269" cy="1293019"/>
          </a:xfrm>
          <a:prstGeom prst="rect">
            <a:avLst/>
          </a:prstGeom>
        </p:spPr>
      </p:pic>
      <p:sp>
        <p:nvSpPr>
          <p:cNvPr id="9" name="Rectangle: Rounded Corners 8">
            <a:extLst>
              <a:ext uri="{FF2B5EF4-FFF2-40B4-BE49-F238E27FC236}">
                <a16:creationId xmlns:a16="http://schemas.microsoft.com/office/drawing/2014/main" id="{9E2D929D-4914-4AD6-8A82-45CA2F30AA3F}"/>
              </a:ext>
            </a:extLst>
          </p:cNvPr>
          <p:cNvSpPr/>
          <p:nvPr/>
        </p:nvSpPr>
        <p:spPr>
          <a:xfrm>
            <a:off x="647700" y="1403918"/>
            <a:ext cx="819151" cy="381375"/>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0" name="TextBox 9">
            <a:extLst>
              <a:ext uri="{FF2B5EF4-FFF2-40B4-BE49-F238E27FC236}">
                <a16:creationId xmlns:a16="http://schemas.microsoft.com/office/drawing/2014/main" id="{CF85B5C4-A531-4AA3-99B2-CA4AFBAF8136}"/>
              </a:ext>
            </a:extLst>
          </p:cNvPr>
          <p:cNvSpPr txBox="1"/>
          <p:nvPr/>
        </p:nvSpPr>
        <p:spPr>
          <a:xfrm>
            <a:off x="6676822" y="332795"/>
            <a:ext cx="1202573" cy="230832"/>
          </a:xfrm>
          <a:prstGeom prst="rect">
            <a:avLst/>
          </a:prstGeom>
          <a:noFill/>
        </p:spPr>
        <p:txBody>
          <a:bodyPr wrap="none" rtlCol="0">
            <a:spAutoFit/>
          </a:bodyPr>
          <a:lstStyle/>
          <a:p>
            <a:r>
              <a:rPr lang="en-GB" sz="900"/>
              <a:t>Document button bar</a:t>
            </a:r>
          </a:p>
        </p:txBody>
      </p:sp>
      <p:sp>
        <p:nvSpPr>
          <p:cNvPr id="4" name="Slide Number Placeholder 3">
            <a:extLst>
              <a:ext uri="{FF2B5EF4-FFF2-40B4-BE49-F238E27FC236}">
                <a16:creationId xmlns:a16="http://schemas.microsoft.com/office/drawing/2014/main" id="{29524105-5D54-4F7A-AAD7-E6EA864E5EED}"/>
              </a:ext>
            </a:extLst>
          </p:cNvPr>
          <p:cNvSpPr>
            <a:spLocks noGrp="1"/>
          </p:cNvSpPr>
          <p:nvPr>
            <p:ph type="sldNum" sz="quarter" idx="4"/>
          </p:nvPr>
        </p:nvSpPr>
        <p:spPr/>
        <p:txBody>
          <a:bodyPr/>
          <a:lstStyle/>
          <a:p>
            <a:fld id="{06A3B5ED-B1C0-4FCF-B405-E8D0BFB4F1F6}" type="slidenum">
              <a:rPr lang="de-DE" smtClean="0"/>
              <a:pPr/>
              <a:t>4</a:t>
            </a:fld>
            <a:endParaRPr lang="en-GB"/>
          </a:p>
        </p:txBody>
      </p:sp>
    </p:spTree>
    <p:extLst>
      <p:ext uri="{BB962C8B-B14F-4D97-AF65-F5344CB8AC3E}">
        <p14:creationId xmlns:p14="http://schemas.microsoft.com/office/powerpoint/2010/main" val="1559676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1FEBB2-8B79-4580-B4B9-CCC0DF2A01A3}"/>
              </a:ext>
            </a:extLst>
          </p:cNvPr>
          <p:cNvPicPr>
            <a:picLocks noChangeAspect="1"/>
          </p:cNvPicPr>
          <p:nvPr/>
        </p:nvPicPr>
        <p:blipFill rotWithShape="1">
          <a:blip r:embed="rId2"/>
          <a:srcRect l="2151" t="1285" r="1874" b="4419"/>
          <a:stretch/>
        </p:blipFill>
        <p:spPr>
          <a:xfrm>
            <a:off x="4305131" y="2807277"/>
            <a:ext cx="4283342" cy="1808019"/>
          </a:xfrm>
          <a:prstGeom prst="rect">
            <a:avLst/>
          </a:prstGeom>
          <a:ln>
            <a:solidFill>
              <a:schemeClr val="bg1">
                <a:lumMod val="75000"/>
              </a:schemeClr>
            </a:solidFill>
          </a:ln>
          <a:effectLst/>
        </p:spPr>
      </p:pic>
      <p:sp>
        <p:nvSpPr>
          <p:cNvPr id="2" name="Title 1"/>
          <p:cNvSpPr>
            <a:spLocks noGrp="1"/>
          </p:cNvSpPr>
          <p:nvPr>
            <p:ph type="title"/>
          </p:nvPr>
        </p:nvSpPr>
        <p:spPr/>
        <p:txBody>
          <a:bodyPr/>
          <a:lstStyle/>
          <a:p>
            <a:r>
              <a:rPr lang="en-GB"/>
              <a:t>Upload</a:t>
            </a:r>
            <a:r>
              <a:rPr lang="en-GB">
                <a:solidFill>
                  <a:schemeClr val="accent3"/>
                </a:solidFill>
              </a:rPr>
              <a:t> </a:t>
            </a:r>
            <a:r>
              <a:rPr lang="en-GB"/>
              <a:t>documents</a:t>
            </a:r>
          </a:p>
        </p:txBody>
      </p:sp>
      <p:sp>
        <p:nvSpPr>
          <p:cNvPr id="3" name="Content Placeholder 2"/>
          <p:cNvSpPr>
            <a:spLocks noGrp="1"/>
          </p:cNvSpPr>
          <p:nvPr>
            <p:ph sz="half" idx="1"/>
          </p:nvPr>
        </p:nvSpPr>
        <p:spPr>
          <a:xfrm>
            <a:off x="793488" y="1925800"/>
            <a:ext cx="7557025" cy="3296468"/>
          </a:xfrm>
        </p:spPr>
        <p:txBody>
          <a:bodyPr>
            <a:normAutofit lnSpcReduction="10000"/>
          </a:bodyPr>
          <a:lstStyle/>
          <a:p>
            <a:pPr>
              <a:lnSpc>
                <a:spcPct val="100000"/>
              </a:lnSpc>
              <a:spcBef>
                <a:spcPts val="450"/>
              </a:spcBef>
              <a:spcAft>
                <a:spcPts val="450"/>
              </a:spcAft>
              <a:buSzPct val="77000"/>
            </a:pPr>
            <a:r>
              <a:rPr lang="en-CA" sz="1500">
                <a:solidFill>
                  <a:srgbClr val="000000"/>
                </a:solidFill>
                <a:latin typeface="Source Sans Pro" panose="020B0503030403020204" pitchFamily="34" charset="0"/>
                <a:ea typeface="Source Sans Pro" panose="020B0503030403020204" pitchFamily="34" charset="0"/>
              </a:rPr>
              <a:t>Use the ‘Upload documents’ button to upload documents to a page or form.</a:t>
            </a:r>
          </a:p>
          <a:p>
            <a:pPr>
              <a:lnSpc>
                <a:spcPct val="100000"/>
              </a:lnSpc>
              <a:spcBef>
                <a:spcPts val="450"/>
              </a:spcBef>
              <a:spcAft>
                <a:spcPts val="450"/>
              </a:spcAft>
              <a:buSzPct val="77000"/>
            </a:pPr>
            <a:r>
              <a:rPr lang="en-CA" sz="1500">
                <a:solidFill>
                  <a:srgbClr val="000000"/>
                </a:solidFill>
                <a:latin typeface="Source Sans Pro" panose="020B0503030403020204" pitchFamily="34" charset="0"/>
                <a:ea typeface="Source Sans Pro" panose="020B0503030403020204" pitchFamily="34" charset="0"/>
              </a:rPr>
              <a:t>Documents will by default upload into the folder you are in when you click ‘upload’</a:t>
            </a:r>
          </a:p>
          <a:p>
            <a:pPr>
              <a:lnSpc>
                <a:spcPct val="100000"/>
              </a:lnSpc>
              <a:spcBef>
                <a:spcPts val="450"/>
              </a:spcBef>
              <a:spcAft>
                <a:spcPts val="450"/>
              </a:spcAft>
              <a:buSzPct val="77000"/>
            </a:pPr>
            <a:r>
              <a:rPr lang="en-CA" sz="1500">
                <a:solidFill>
                  <a:srgbClr val="000000"/>
                </a:solidFill>
                <a:latin typeface="Source Sans Pro" panose="020B0503030403020204" pitchFamily="34" charset="0"/>
                <a:ea typeface="Source Sans Pro" panose="020B0503030403020204" pitchFamily="34" charset="0"/>
              </a:rPr>
              <a:t>There are two ways to upload documents:</a:t>
            </a:r>
          </a:p>
          <a:p>
            <a:pPr marL="557213" lvl="2" indent="-214313">
              <a:lnSpc>
                <a:spcPct val="100000"/>
              </a:lnSpc>
              <a:spcBef>
                <a:spcPts val="450"/>
              </a:spcBef>
              <a:spcAft>
                <a:spcPts val="450"/>
              </a:spcAft>
              <a:buSzPct val="77000"/>
              <a:buFont typeface="Courier New" panose="02070309020205020404" pitchFamily="49" charset="0"/>
              <a:buChar char="o"/>
            </a:pPr>
            <a:r>
              <a:rPr lang="en-CA" sz="1350">
                <a:solidFill>
                  <a:srgbClr val="000000"/>
                </a:solidFill>
                <a:latin typeface="Source Sans Pro" panose="020B0503030403020204" pitchFamily="34" charset="0"/>
                <a:ea typeface="Source Sans Pro" panose="020B0503030403020204" pitchFamily="34" charset="0"/>
              </a:rPr>
              <a:t>Click the ‘Browse’ button and </a:t>
            </a:r>
            <a:br>
              <a:rPr lang="en-CA" sz="1350">
                <a:solidFill>
                  <a:srgbClr val="000000"/>
                </a:solidFill>
                <a:latin typeface="Source Sans Pro" panose="020B0503030403020204" pitchFamily="34" charset="0"/>
                <a:ea typeface="Source Sans Pro" panose="020B0503030403020204" pitchFamily="34" charset="0"/>
              </a:rPr>
            </a:br>
            <a:r>
              <a:rPr lang="en-CA" sz="1350">
                <a:solidFill>
                  <a:srgbClr val="000000"/>
                </a:solidFill>
                <a:latin typeface="Source Sans Pro" panose="020B0503030403020204" pitchFamily="34" charset="0"/>
                <a:ea typeface="Source Sans Pro" panose="020B0503030403020204" pitchFamily="34" charset="0"/>
              </a:rPr>
              <a:t>select the document(s) to upload</a:t>
            </a:r>
          </a:p>
          <a:p>
            <a:pPr marL="557213" lvl="2" indent="-214313">
              <a:lnSpc>
                <a:spcPct val="100000"/>
              </a:lnSpc>
              <a:spcBef>
                <a:spcPts val="450"/>
              </a:spcBef>
              <a:spcAft>
                <a:spcPts val="450"/>
              </a:spcAft>
              <a:buSzPct val="77000"/>
              <a:buFont typeface="Courier New" panose="02070309020205020404" pitchFamily="49" charset="0"/>
              <a:buChar char="o"/>
            </a:pPr>
            <a:r>
              <a:rPr lang="en-CA" sz="1350">
                <a:solidFill>
                  <a:srgbClr val="000000"/>
                </a:solidFill>
                <a:latin typeface="Source Sans Pro" panose="020B0503030403020204" pitchFamily="34" charset="0"/>
                <a:ea typeface="Source Sans Pro" panose="020B0503030403020204" pitchFamily="34" charset="0"/>
              </a:rPr>
              <a:t>Drag and drop the document(s) into </a:t>
            </a:r>
            <a:br>
              <a:rPr lang="en-CA" sz="1350">
                <a:solidFill>
                  <a:srgbClr val="000000"/>
                </a:solidFill>
                <a:latin typeface="Source Sans Pro" panose="020B0503030403020204" pitchFamily="34" charset="0"/>
                <a:ea typeface="Source Sans Pro" panose="020B0503030403020204" pitchFamily="34" charset="0"/>
              </a:rPr>
            </a:br>
            <a:r>
              <a:rPr lang="en-CA" sz="1350">
                <a:solidFill>
                  <a:srgbClr val="000000"/>
                </a:solidFill>
                <a:latin typeface="Source Sans Pro" panose="020B0503030403020204" pitchFamily="34" charset="0"/>
                <a:ea typeface="Source Sans Pro" panose="020B0503030403020204" pitchFamily="34" charset="0"/>
              </a:rPr>
              <a:t>the grey ‘Filename’ box (a dotted </a:t>
            </a:r>
            <a:br>
              <a:rPr lang="en-CA" sz="1350">
                <a:solidFill>
                  <a:srgbClr val="000000"/>
                </a:solidFill>
                <a:latin typeface="Source Sans Pro" panose="020B0503030403020204" pitchFamily="34" charset="0"/>
                <a:ea typeface="Source Sans Pro" panose="020B0503030403020204" pitchFamily="34" charset="0"/>
              </a:rPr>
            </a:br>
            <a:r>
              <a:rPr lang="en-CA" sz="1350">
                <a:solidFill>
                  <a:srgbClr val="000000"/>
                </a:solidFill>
                <a:latin typeface="Source Sans Pro" panose="020B0503030403020204" pitchFamily="34" charset="0"/>
                <a:ea typeface="Source Sans Pro" panose="020B0503030403020204" pitchFamily="34" charset="0"/>
              </a:rPr>
              <a:t>line will appear around it).</a:t>
            </a:r>
          </a:p>
          <a:p>
            <a:pPr>
              <a:lnSpc>
                <a:spcPct val="100000"/>
              </a:lnSpc>
              <a:spcBef>
                <a:spcPts val="450"/>
              </a:spcBef>
              <a:spcAft>
                <a:spcPts val="450"/>
              </a:spcAft>
              <a:buSzPct val="77000"/>
            </a:pPr>
            <a:r>
              <a:rPr lang="en-CA" sz="1500">
                <a:solidFill>
                  <a:srgbClr val="000000"/>
                </a:solidFill>
                <a:latin typeface="Source Sans Pro" panose="020B0503030403020204" pitchFamily="34" charset="0"/>
                <a:ea typeface="Source Sans Pro" panose="020B0503030403020204" pitchFamily="34" charset="0"/>
              </a:rPr>
              <a:t>Add metadata (i.e. document types </a:t>
            </a:r>
            <a:br>
              <a:rPr lang="en-CA" sz="1500">
                <a:solidFill>
                  <a:srgbClr val="000000"/>
                </a:solidFill>
                <a:latin typeface="Source Sans Pro" panose="020B0503030403020204" pitchFamily="34" charset="0"/>
                <a:ea typeface="Source Sans Pro" panose="020B0503030403020204" pitchFamily="34" charset="0"/>
              </a:rPr>
            </a:br>
            <a:r>
              <a:rPr lang="en-CA" sz="1500">
                <a:solidFill>
                  <a:srgbClr val="000000"/>
                </a:solidFill>
                <a:latin typeface="Source Sans Pro" panose="020B0503030403020204" pitchFamily="34" charset="0"/>
                <a:ea typeface="Source Sans Pro" panose="020B0503030403020204" pitchFamily="34" charset="0"/>
              </a:rPr>
              <a:t>and tags). If uploading multiple </a:t>
            </a:r>
            <a:br>
              <a:rPr lang="en-CA" sz="1500">
                <a:solidFill>
                  <a:srgbClr val="000000"/>
                </a:solidFill>
                <a:latin typeface="Source Sans Pro" panose="020B0503030403020204" pitchFamily="34" charset="0"/>
                <a:ea typeface="Source Sans Pro" panose="020B0503030403020204" pitchFamily="34" charset="0"/>
              </a:rPr>
            </a:br>
            <a:r>
              <a:rPr lang="en-CA" sz="1500">
                <a:solidFill>
                  <a:srgbClr val="000000"/>
                </a:solidFill>
                <a:latin typeface="Source Sans Pro" panose="020B0503030403020204" pitchFamily="34" charset="0"/>
                <a:ea typeface="Source Sans Pro" panose="020B0503030403020204" pitchFamily="34" charset="0"/>
              </a:rPr>
              <a:t>documents, the same metadata will </a:t>
            </a:r>
            <a:br>
              <a:rPr lang="en-CA" sz="1500">
                <a:solidFill>
                  <a:srgbClr val="000000"/>
                </a:solidFill>
                <a:latin typeface="Source Sans Pro" panose="020B0503030403020204" pitchFamily="34" charset="0"/>
                <a:ea typeface="Source Sans Pro" panose="020B0503030403020204" pitchFamily="34" charset="0"/>
              </a:rPr>
            </a:br>
            <a:r>
              <a:rPr lang="en-CA" sz="1500">
                <a:solidFill>
                  <a:srgbClr val="000000"/>
                </a:solidFill>
                <a:latin typeface="Source Sans Pro" panose="020B0503030403020204" pitchFamily="34" charset="0"/>
                <a:ea typeface="Source Sans Pro" panose="020B0503030403020204" pitchFamily="34" charset="0"/>
              </a:rPr>
              <a:t>be associated to every document. </a:t>
            </a:r>
            <a:endParaRPr lang="sv-SE" sz="1500">
              <a:solidFill>
                <a:srgbClr val="000000"/>
              </a:solidFill>
              <a:latin typeface="Source Sans Pro" panose="020B0503030403020204" pitchFamily="34" charset="0"/>
              <a:ea typeface="Source Sans Pro" panose="020B0503030403020204" pitchFamily="34" charset="0"/>
            </a:endParaRPr>
          </a:p>
          <a:p>
            <a:pPr marL="342900" lvl="1" indent="0">
              <a:buNone/>
            </a:pPr>
            <a:endParaRPr lang="sv-SE">
              <a:solidFill>
                <a:srgbClr val="000000"/>
              </a:solidFill>
              <a:latin typeface="Source Sans Pro" panose="020B0503030403020204" pitchFamily="34" charset="0"/>
              <a:ea typeface="Source Sans Pro" panose="020B0503030403020204" pitchFamily="34" charset="0"/>
            </a:endParaRPr>
          </a:p>
        </p:txBody>
      </p:sp>
      <p:sp>
        <p:nvSpPr>
          <p:cNvPr id="9" name="Rectangle: Rounded Corners 8">
            <a:extLst>
              <a:ext uri="{FF2B5EF4-FFF2-40B4-BE49-F238E27FC236}">
                <a16:creationId xmlns:a16="http://schemas.microsoft.com/office/drawing/2014/main" id="{D1BF2711-B1BA-41E3-AF1B-67E2B7591F19}"/>
              </a:ext>
            </a:extLst>
          </p:cNvPr>
          <p:cNvSpPr/>
          <p:nvPr/>
        </p:nvSpPr>
        <p:spPr>
          <a:xfrm>
            <a:off x="6596743" y="3216322"/>
            <a:ext cx="435485" cy="225949"/>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2" name="Rectangle: Rounded Corners 11">
            <a:extLst>
              <a:ext uri="{FF2B5EF4-FFF2-40B4-BE49-F238E27FC236}">
                <a16:creationId xmlns:a16="http://schemas.microsoft.com/office/drawing/2014/main" id="{08E2E6ED-B998-4CCC-80A4-BAFAFE7962DA}"/>
              </a:ext>
            </a:extLst>
          </p:cNvPr>
          <p:cNvSpPr/>
          <p:nvPr/>
        </p:nvSpPr>
        <p:spPr>
          <a:xfrm>
            <a:off x="4305131" y="3108075"/>
            <a:ext cx="4283342" cy="815681"/>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4" name="TextBox 13">
            <a:extLst>
              <a:ext uri="{FF2B5EF4-FFF2-40B4-BE49-F238E27FC236}">
                <a16:creationId xmlns:a16="http://schemas.microsoft.com/office/drawing/2014/main" id="{159CD66A-E559-4300-AC40-D0D437AEFF21}"/>
              </a:ext>
            </a:extLst>
          </p:cNvPr>
          <p:cNvSpPr txBox="1"/>
          <p:nvPr/>
        </p:nvSpPr>
        <p:spPr>
          <a:xfrm>
            <a:off x="4998670" y="3669841"/>
            <a:ext cx="1598073" cy="276999"/>
          </a:xfrm>
          <a:prstGeom prst="rect">
            <a:avLst/>
          </a:prstGeom>
          <a:noFill/>
        </p:spPr>
        <p:txBody>
          <a:bodyPr wrap="square" rtlCol="0">
            <a:spAutoFit/>
          </a:bodyPr>
          <a:lstStyle/>
          <a:p>
            <a:r>
              <a:rPr lang="en-GB" sz="1200" b="1">
                <a:solidFill>
                  <a:srgbClr val="716951"/>
                </a:solidFill>
                <a:latin typeface="Open Sans Light" panose="020B0306030504020204" pitchFamily="34" charset="0"/>
                <a:ea typeface="Open Sans Light" panose="020B0306030504020204" pitchFamily="34" charset="0"/>
                <a:cs typeface="Open Sans Light" panose="020B0306030504020204" pitchFamily="34" charset="0"/>
              </a:rPr>
              <a:t>Drag and drop</a:t>
            </a:r>
          </a:p>
        </p:txBody>
      </p:sp>
      <p:sp>
        <p:nvSpPr>
          <p:cNvPr id="15" name="TextBox 14">
            <a:extLst>
              <a:ext uri="{FF2B5EF4-FFF2-40B4-BE49-F238E27FC236}">
                <a16:creationId xmlns:a16="http://schemas.microsoft.com/office/drawing/2014/main" id="{751EE58B-2325-451D-A8DE-AA91B2588B96}"/>
              </a:ext>
            </a:extLst>
          </p:cNvPr>
          <p:cNvSpPr txBox="1"/>
          <p:nvPr/>
        </p:nvSpPr>
        <p:spPr>
          <a:xfrm>
            <a:off x="7032228" y="3188356"/>
            <a:ext cx="1598073" cy="276999"/>
          </a:xfrm>
          <a:prstGeom prst="rect">
            <a:avLst/>
          </a:prstGeom>
          <a:noFill/>
        </p:spPr>
        <p:txBody>
          <a:bodyPr wrap="square" rtlCol="0">
            <a:spAutoFit/>
          </a:bodyPr>
          <a:lstStyle/>
          <a:p>
            <a:r>
              <a:rPr lang="en-GB" sz="1200" b="1">
                <a:solidFill>
                  <a:srgbClr val="716951"/>
                </a:solidFill>
                <a:latin typeface="Open Sans Light" panose="020B0306030504020204" pitchFamily="34" charset="0"/>
                <a:ea typeface="Open Sans Light" panose="020B0306030504020204" pitchFamily="34" charset="0"/>
                <a:cs typeface="Open Sans Light" panose="020B0306030504020204" pitchFamily="34" charset="0"/>
              </a:rPr>
              <a:t>Select documents</a:t>
            </a:r>
          </a:p>
        </p:txBody>
      </p:sp>
      <p:pic>
        <p:nvPicPr>
          <p:cNvPr id="10" name="Picture 9">
            <a:extLst>
              <a:ext uri="{FF2B5EF4-FFF2-40B4-BE49-F238E27FC236}">
                <a16:creationId xmlns:a16="http://schemas.microsoft.com/office/drawing/2014/main" id="{0086D0D1-B6B7-4963-A597-F40A51F06555}"/>
              </a:ext>
            </a:extLst>
          </p:cNvPr>
          <p:cNvPicPr>
            <a:picLocks noChangeAspect="1"/>
          </p:cNvPicPr>
          <p:nvPr/>
        </p:nvPicPr>
        <p:blipFill>
          <a:blip r:embed="rId3"/>
          <a:stretch>
            <a:fillRect/>
          </a:stretch>
        </p:blipFill>
        <p:spPr>
          <a:xfrm>
            <a:off x="628651" y="1403917"/>
            <a:ext cx="8283836" cy="381376"/>
          </a:xfrm>
          <a:prstGeom prst="rect">
            <a:avLst/>
          </a:prstGeom>
          <a:ln>
            <a:solidFill>
              <a:schemeClr val="bg1">
                <a:lumMod val="75000"/>
              </a:schemeClr>
            </a:solidFill>
          </a:ln>
        </p:spPr>
      </p:pic>
      <p:sp>
        <p:nvSpPr>
          <p:cNvPr id="11" name="Rectangle: Rounded Corners 10">
            <a:extLst>
              <a:ext uri="{FF2B5EF4-FFF2-40B4-BE49-F238E27FC236}">
                <a16:creationId xmlns:a16="http://schemas.microsoft.com/office/drawing/2014/main" id="{3A43BC41-E765-41F4-89A1-15A3D47ADDA8}"/>
              </a:ext>
            </a:extLst>
          </p:cNvPr>
          <p:cNvSpPr/>
          <p:nvPr/>
        </p:nvSpPr>
        <p:spPr>
          <a:xfrm>
            <a:off x="2342715" y="1403918"/>
            <a:ext cx="1057711" cy="381375"/>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3" name="TextBox 12">
            <a:extLst>
              <a:ext uri="{FF2B5EF4-FFF2-40B4-BE49-F238E27FC236}">
                <a16:creationId xmlns:a16="http://schemas.microsoft.com/office/drawing/2014/main" id="{6472B73F-6A88-48DF-A6A1-FA0F7DA41243}"/>
              </a:ext>
            </a:extLst>
          </p:cNvPr>
          <p:cNvSpPr txBox="1"/>
          <p:nvPr/>
        </p:nvSpPr>
        <p:spPr>
          <a:xfrm>
            <a:off x="6676822" y="332795"/>
            <a:ext cx="1202573" cy="230832"/>
          </a:xfrm>
          <a:prstGeom prst="rect">
            <a:avLst/>
          </a:prstGeom>
          <a:noFill/>
        </p:spPr>
        <p:txBody>
          <a:bodyPr wrap="none" rtlCol="0">
            <a:spAutoFit/>
          </a:bodyPr>
          <a:lstStyle/>
          <a:p>
            <a:r>
              <a:rPr lang="en-GB" sz="900"/>
              <a:t>Document button bar</a:t>
            </a:r>
          </a:p>
        </p:txBody>
      </p:sp>
      <p:sp>
        <p:nvSpPr>
          <p:cNvPr id="5" name="Slide Number Placeholder 4">
            <a:extLst>
              <a:ext uri="{FF2B5EF4-FFF2-40B4-BE49-F238E27FC236}">
                <a16:creationId xmlns:a16="http://schemas.microsoft.com/office/drawing/2014/main" id="{EE350C21-59B7-A76F-A468-CD7B6EB3EB01}"/>
              </a:ext>
            </a:extLst>
          </p:cNvPr>
          <p:cNvSpPr>
            <a:spLocks noGrp="1"/>
          </p:cNvSpPr>
          <p:nvPr>
            <p:ph type="sldNum" sz="quarter" idx="4"/>
          </p:nvPr>
        </p:nvSpPr>
        <p:spPr/>
        <p:txBody>
          <a:bodyPr/>
          <a:lstStyle/>
          <a:p>
            <a:fld id="{06A3B5ED-B1C0-4FCF-B405-E8D0BFB4F1F6}" type="slidenum">
              <a:rPr lang="de-DE" smtClean="0"/>
              <a:pPr/>
              <a:t>5</a:t>
            </a:fld>
            <a:endParaRPr lang="en-GB"/>
          </a:p>
        </p:txBody>
      </p:sp>
    </p:spTree>
    <p:extLst>
      <p:ext uri="{BB962C8B-B14F-4D97-AF65-F5344CB8AC3E}">
        <p14:creationId xmlns:p14="http://schemas.microsoft.com/office/powerpoint/2010/main" val="272873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3188D-4C2E-41F7-9FF0-0E741E12DE21}"/>
              </a:ext>
            </a:extLst>
          </p:cNvPr>
          <p:cNvSpPr>
            <a:spLocks noGrp="1"/>
          </p:cNvSpPr>
          <p:nvPr>
            <p:ph type="title"/>
          </p:nvPr>
        </p:nvSpPr>
        <p:spPr/>
        <p:txBody>
          <a:bodyPr/>
          <a:lstStyle/>
          <a:p>
            <a:r>
              <a:rPr lang="en-GB"/>
              <a:t>Create link</a:t>
            </a:r>
          </a:p>
        </p:txBody>
      </p:sp>
      <p:sp>
        <p:nvSpPr>
          <p:cNvPr id="3" name="Content Placeholder 2">
            <a:extLst>
              <a:ext uri="{FF2B5EF4-FFF2-40B4-BE49-F238E27FC236}">
                <a16:creationId xmlns:a16="http://schemas.microsoft.com/office/drawing/2014/main" id="{E3340DCF-899B-4F5E-BDEF-4F78388CAEC4}"/>
              </a:ext>
            </a:extLst>
          </p:cNvPr>
          <p:cNvSpPr>
            <a:spLocks noGrp="1"/>
          </p:cNvSpPr>
          <p:nvPr>
            <p:ph sz="half" idx="1"/>
          </p:nvPr>
        </p:nvSpPr>
        <p:spPr>
          <a:xfrm>
            <a:off x="709598" y="1925800"/>
            <a:ext cx="7557025" cy="3296468"/>
          </a:xfrm>
        </p:spPr>
        <p:txBody>
          <a:bodyPr>
            <a:normAutofit/>
          </a:bodyPr>
          <a:lstStyle/>
          <a:p>
            <a:pPr>
              <a:lnSpc>
                <a:spcPct val="100000"/>
              </a:lnSpc>
            </a:pPr>
            <a:r>
              <a:rPr lang="en-GB" sz="1600">
                <a:solidFill>
                  <a:srgbClr val="000000"/>
                </a:solidFill>
              </a:rPr>
              <a:t>The ‘Create link’ button enables links to files in other areas of the system or other locations, or websites to be linked to</a:t>
            </a:r>
          </a:p>
          <a:p>
            <a:pPr>
              <a:lnSpc>
                <a:spcPct val="100000"/>
              </a:lnSpc>
            </a:pPr>
            <a:r>
              <a:rPr lang="en-GB" sz="1600">
                <a:solidFill>
                  <a:srgbClr val="000000"/>
                </a:solidFill>
              </a:rPr>
              <a:t>Click on ‘Create link’ and a form will appear</a:t>
            </a:r>
          </a:p>
          <a:p>
            <a:pPr>
              <a:lnSpc>
                <a:spcPct val="100000"/>
              </a:lnSpc>
            </a:pPr>
            <a:r>
              <a:rPr lang="en-GB" sz="1600">
                <a:solidFill>
                  <a:srgbClr val="000000"/>
                </a:solidFill>
              </a:rPr>
              <a:t>Fill in the details and Click OK</a:t>
            </a:r>
          </a:p>
          <a:p>
            <a:pPr>
              <a:lnSpc>
                <a:spcPct val="100000"/>
              </a:lnSpc>
            </a:pPr>
            <a:r>
              <a:rPr lang="en-GB" sz="1600">
                <a:solidFill>
                  <a:srgbClr val="000000"/>
                </a:solidFill>
              </a:rPr>
              <a:t>The link will appear with a ‘link’ icon to show </a:t>
            </a:r>
            <a:br>
              <a:rPr lang="en-GB" sz="1600">
                <a:solidFill>
                  <a:srgbClr val="000000"/>
                </a:solidFill>
              </a:rPr>
            </a:br>
            <a:r>
              <a:rPr lang="en-GB" sz="1600">
                <a:solidFill>
                  <a:srgbClr val="000000"/>
                </a:solidFill>
              </a:rPr>
              <a:t>it’s a link, not a normal file</a:t>
            </a:r>
          </a:p>
        </p:txBody>
      </p:sp>
      <p:pic>
        <p:nvPicPr>
          <p:cNvPr id="4" name="Picture 3">
            <a:extLst>
              <a:ext uri="{FF2B5EF4-FFF2-40B4-BE49-F238E27FC236}">
                <a16:creationId xmlns:a16="http://schemas.microsoft.com/office/drawing/2014/main" id="{B68D4FED-A8E3-48A3-9461-0F9744FA299C}"/>
              </a:ext>
            </a:extLst>
          </p:cNvPr>
          <p:cNvPicPr>
            <a:picLocks noChangeAspect="1"/>
          </p:cNvPicPr>
          <p:nvPr/>
        </p:nvPicPr>
        <p:blipFill>
          <a:blip r:embed="rId2"/>
          <a:stretch>
            <a:fillRect/>
          </a:stretch>
        </p:blipFill>
        <p:spPr>
          <a:xfrm>
            <a:off x="628651" y="1403917"/>
            <a:ext cx="8283836" cy="381376"/>
          </a:xfrm>
          <a:prstGeom prst="rect">
            <a:avLst/>
          </a:prstGeom>
          <a:ln>
            <a:solidFill>
              <a:schemeClr val="bg1">
                <a:lumMod val="75000"/>
              </a:schemeClr>
            </a:solidFill>
          </a:ln>
        </p:spPr>
      </p:pic>
      <p:sp>
        <p:nvSpPr>
          <p:cNvPr id="5" name="Rectangle: Rounded Corners 4">
            <a:extLst>
              <a:ext uri="{FF2B5EF4-FFF2-40B4-BE49-F238E27FC236}">
                <a16:creationId xmlns:a16="http://schemas.microsoft.com/office/drawing/2014/main" id="{A923DC2F-611E-41E5-A926-6CD0FC9D2298}"/>
              </a:ext>
            </a:extLst>
          </p:cNvPr>
          <p:cNvSpPr/>
          <p:nvPr/>
        </p:nvSpPr>
        <p:spPr>
          <a:xfrm>
            <a:off x="3396343" y="1403918"/>
            <a:ext cx="729343" cy="381375"/>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pic>
        <p:nvPicPr>
          <p:cNvPr id="6" name="Picture 5">
            <a:extLst>
              <a:ext uri="{FF2B5EF4-FFF2-40B4-BE49-F238E27FC236}">
                <a16:creationId xmlns:a16="http://schemas.microsoft.com/office/drawing/2014/main" id="{CDC0879B-0007-4F88-B8EF-0E5FD78DD2FE}"/>
              </a:ext>
            </a:extLst>
          </p:cNvPr>
          <p:cNvPicPr>
            <a:picLocks noChangeAspect="1"/>
          </p:cNvPicPr>
          <p:nvPr/>
        </p:nvPicPr>
        <p:blipFill>
          <a:blip r:embed="rId3"/>
          <a:stretch>
            <a:fillRect/>
          </a:stretch>
        </p:blipFill>
        <p:spPr>
          <a:xfrm>
            <a:off x="5419517" y="2466948"/>
            <a:ext cx="2921794" cy="2378869"/>
          </a:xfrm>
          <a:prstGeom prst="rect">
            <a:avLst/>
          </a:prstGeom>
        </p:spPr>
      </p:pic>
      <p:pic>
        <p:nvPicPr>
          <p:cNvPr id="7" name="Picture 6">
            <a:extLst>
              <a:ext uri="{FF2B5EF4-FFF2-40B4-BE49-F238E27FC236}">
                <a16:creationId xmlns:a16="http://schemas.microsoft.com/office/drawing/2014/main" id="{A1D26EDD-E9EE-4A95-B5BB-4215935DAF7D}"/>
              </a:ext>
            </a:extLst>
          </p:cNvPr>
          <p:cNvPicPr>
            <a:picLocks noChangeAspect="1"/>
          </p:cNvPicPr>
          <p:nvPr/>
        </p:nvPicPr>
        <p:blipFill>
          <a:blip r:embed="rId4"/>
          <a:stretch>
            <a:fillRect/>
          </a:stretch>
        </p:blipFill>
        <p:spPr>
          <a:xfrm>
            <a:off x="1510205" y="4189350"/>
            <a:ext cx="2681426" cy="645695"/>
          </a:xfrm>
          <a:prstGeom prst="rect">
            <a:avLst/>
          </a:prstGeom>
          <a:ln>
            <a:solidFill>
              <a:schemeClr val="bg1">
                <a:lumMod val="75000"/>
              </a:schemeClr>
            </a:solidFill>
          </a:ln>
        </p:spPr>
      </p:pic>
      <p:sp>
        <p:nvSpPr>
          <p:cNvPr id="8" name="TextBox 7">
            <a:extLst>
              <a:ext uri="{FF2B5EF4-FFF2-40B4-BE49-F238E27FC236}">
                <a16:creationId xmlns:a16="http://schemas.microsoft.com/office/drawing/2014/main" id="{23346E68-C012-4CF1-9329-BCBCB85DF034}"/>
              </a:ext>
            </a:extLst>
          </p:cNvPr>
          <p:cNvSpPr txBox="1"/>
          <p:nvPr/>
        </p:nvSpPr>
        <p:spPr>
          <a:xfrm>
            <a:off x="6676822" y="332795"/>
            <a:ext cx="1202573" cy="230832"/>
          </a:xfrm>
          <a:prstGeom prst="rect">
            <a:avLst/>
          </a:prstGeom>
          <a:noFill/>
        </p:spPr>
        <p:txBody>
          <a:bodyPr wrap="none" rtlCol="0">
            <a:spAutoFit/>
          </a:bodyPr>
          <a:lstStyle/>
          <a:p>
            <a:r>
              <a:rPr lang="en-GB" sz="900"/>
              <a:t>Document button bar</a:t>
            </a:r>
          </a:p>
        </p:txBody>
      </p:sp>
      <p:sp>
        <p:nvSpPr>
          <p:cNvPr id="9" name="Slide Number Placeholder 8">
            <a:extLst>
              <a:ext uri="{FF2B5EF4-FFF2-40B4-BE49-F238E27FC236}">
                <a16:creationId xmlns:a16="http://schemas.microsoft.com/office/drawing/2014/main" id="{BC241832-F67E-FD91-410A-F363AEFEE29E}"/>
              </a:ext>
            </a:extLst>
          </p:cNvPr>
          <p:cNvSpPr>
            <a:spLocks noGrp="1"/>
          </p:cNvSpPr>
          <p:nvPr>
            <p:ph type="sldNum" sz="quarter" idx="4"/>
          </p:nvPr>
        </p:nvSpPr>
        <p:spPr/>
        <p:txBody>
          <a:bodyPr/>
          <a:lstStyle/>
          <a:p>
            <a:fld id="{06A3B5ED-B1C0-4FCF-B405-E8D0BFB4F1F6}" type="slidenum">
              <a:rPr lang="de-DE" smtClean="0"/>
              <a:pPr/>
              <a:t>6</a:t>
            </a:fld>
            <a:endParaRPr lang="en-GB"/>
          </a:p>
        </p:txBody>
      </p:sp>
    </p:spTree>
    <p:extLst>
      <p:ext uri="{BB962C8B-B14F-4D97-AF65-F5344CB8AC3E}">
        <p14:creationId xmlns:p14="http://schemas.microsoft.com/office/powerpoint/2010/main" val="3645017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68580" tIns="34290" rIns="68580" bIns="34290" rtlCol="0" anchor="ctr">
            <a:normAutofit/>
          </a:bodyPr>
          <a:lstStyle/>
          <a:p>
            <a:r>
              <a:rPr lang="sv-SE"/>
              <a:t>Edit </a:t>
            </a:r>
            <a:r>
              <a:rPr lang="sv-SE" err="1"/>
              <a:t>properties</a:t>
            </a:r>
            <a:r>
              <a:rPr lang="sv-SE"/>
              <a:t> – </a:t>
            </a:r>
            <a:r>
              <a:rPr lang="sv-SE" err="1"/>
              <a:t>Multiple</a:t>
            </a:r>
            <a:r>
              <a:rPr lang="sv-SE"/>
              <a:t> </a:t>
            </a:r>
            <a:r>
              <a:rPr lang="sv-SE" err="1"/>
              <a:t>files</a:t>
            </a:r>
            <a:endParaRPr lang="en-GB" err="1"/>
          </a:p>
        </p:txBody>
      </p:sp>
      <p:sp>
        <p:nvSpPr>
          <p:cNvPr id="3" name="Content Placeholder 2"/>
          <p:cNvSpPr>
            <a:spLocks noGrp="1"/>
          </p:cNvSpPr>
          <p:nvPr>
            <p:ph sz="half" idx="1"/>
          </p:nvPr>
        </p:nvSpPr>
        <p:spPr>
          <a:xfrm>
            <a:off x="757535" y="1925800"/>
            <a:ext cx="7557025" cy="3296468"/>
          </a:xfrm>
        </p:spPr>
        <p:txBody>
          <a:bodyPr>
            <a:noAutofit/>
          </a:bodyPr>
          <a:lstStyle/>
          <a:p>
            <a:pPr>
              <a:lnSpc>
                <a:spcPct val="100000"/>
              </a:lnSpc>
              <a:spcBef>
                <a:spcPts val="450"/>
              </a:spcBef>
              <a:spcAft>
                <a:spcPts val="450"/>
              </a:spcAft>
              <a:buSzPct val="77000"/>
            </a:pPr>
            <a:r>
              <a:rPr lang="sv-SE" sz="1500">
                <a:solidFill>
                  <a:srgbClr val="000000"/>
                </a:solidFill>
                <a:latin typeface="Source Sans Pro" panose="020B0503030403020204" pitchFamily="34" charset="0"/>
                <a:ea typeface="Source Sans Pro" panose="020B0503030403020204" pitchFamily="34" charset="0"/>
              </a:rPr>
              <a:t>The Edit properties on the Document tab allows you to edit multiple documents at once</a:t>
            </a:r>
          </a:p>
          <a:p>
            <a:pPr marL="600075" lvl="2" indent="-257175">
              <a:lnSpc>
                <a:spcPct val="100000"/>
              </a:lnSpc>
              <a:spcBef>
                <a:spcPts val="450"/>
              </a:spcBef>
              <a:spcAft>
                <a:spcPts val="450"/>
              </a:spcAft>
              <a:buSzPct val="77000"/>
              <a:buFont typeface="Courier New" panose="02070309020205020404" pitchFamily="49" charset="0"/>
              <a:buChar char="o"/>
            </a:pPr>
            <a:r>
              <a:rPr lang="sv-SE">
                <a:solidFill>
                  <a:srgbClr val="000000"/>
                </a:solidFill>
                <a:latin typeface="Source Sans Pro" panose="020B0503030403020204" pitchFamily="34" charset="0"/>
                <a:ea typeface="Source Sans Pro" panose="020B0503030403020204" pitchFamily="34" charset="0"/>
              </a:rPr>
              <a:t>Use the checkboxes to the left of the file name to select multiple documents, the ’Edit proprties button will then become active</a:t>
            </a:r>
          </a:p>
          <a:p>
            <a:pPr marL="600075" lvl="2" indent="-257175">
              <a:lnSpc>
                <a:spcPct val="100000"/>
              </a:lnSpc>
              <a:spcBef>
                <a:spcPts val="450"/>
              </a:spcBef>
              <a:spcAft>
                <a:spcPts val="450"/>
              </a:spcAft>
              <a:buSzPct val="77000"/>
              <a:buFont typeface="Courier New" panose="02070309020205020404" pitchFamily="49" charset="0"/>
              <a:buChar char="o"/>
            </a:pPr>
            <a:r>
              <a:rPr lang="sv-SE">
                <a:solidFill>
                  <a:srgbClr val="000000"/>
                </a:solidFill>
                <a:latin typeface="Source Sans Pro" panose="020B0503030403020204" pitchFamily="34" charset="0"/>
                <a:ea typeface="Source Sans Pro" panose="020B0503030403020204" pitchFamily="34" charset="0"/>
              </a:rPr>
              <a:t>Click the </a:t>
            </a:r>
            <a:r>
              <a:rPr lang="en-CA">
                <a:solidFill>
                  <a:srgbClr val="000000"/>
                </a:solidFill>
                <a:latin typeface="Source Sans Pro" panose="020B0503030403020204" pitchFamily="34" charset="0"/>
                <a:ea typeface="Source Sans Pro" panose="020B0503030403020204" pitchFamily="34" charset="0"/>
              </a:rPr>
              <a:t>‘</a:t>
            </a:r>
            <a:r>
              <a:rPr lang="sv-SE">
                <a:solidFill>
                  <a:srgbClr val="000000"/>
                </a:solidFill>
                <a:latin typeface="Source Sans Pro" panose="020B0503030403020204" pitchFamily="34" charset="0"/>
                <a:ea typeface="Source Sans Pro" panose="020B0503030403020204" pitchFamily="34" charset="0"/>
              </a:rPr>
              <a:t>Edit </a:t>
            </a:r>
            <a:r>
              <a:rPr lang="en-GB">
                <a:solidFill>
                  <a:srgbClr val="000000"/>
                </a:solidFill>
                <a:latin typeface="Source Sans Pro" panose="020B0503030403020204" pitchFamily="34" charset="0"/>
                <a:ea typeface="Source Sans Pro" panose="020B0503030403020204" pitchFamily="34" charset="0"/>
              </a:rPr>
              <a:t>properties</a:t>
            </a:r>
            <a:r>
              <a:rPr lang="sv-SE">
                <a:solidFill>
                  <a:srgbClr val="000000"/>
                </a:solidFill>
                <a:latin typeface="Source Sans Pro" panose="020B0503030403020204" pitchFamily="34" charset="0"/>
                <a:ea typeface="Source Sans Pro" panose="020B0503030403020204" pitchFamily="34" charset="0"/>
              </a:rPr>
              <a:t>’ button</a:t>
            </a:r>
          </a:p>
          <a:p>
            <a:pPr marL="600075" lvl="2" indent="-257175">
              <a:lnSpc>
                <a:spcPct val="100000"/>
              </a:lnSpc>
              <a:spcBef>
                <a:spcPts val="450"/>
              </a:spcBef>
              <a:spcAft>
                <a:spcPts val="450"/>
              </a:spcAft>
              <a:buSzPct val="77000"/>
              <a:buFont typeface="Courier New" panose="02070309020205020404" pitchFamily="49" charset="0"/>
              <a:buChar char="o"/>
            </a:pPr>
            <a:r>
              <a:rPr lang="sv-SE">
                <a:solidFill>
                  <a:srgbClr val="000000"/>
                </a:solidFill>
                <a:latin typeface="Source Sans Pro" panose="020B0503030403020204" pitchFamily="34" charset="0"/>
                <a:ea typeface="Source Sans Pro" panose="020B0503030403020204" pitchFamily="34" charset="0"/>
              </a:rPr>
              <a:t>Edit the properties and click ’OK’</a:t>
            </a:r>
          </a:p>
          <a:p>
            <a:pPr marL="600075" lvl="2" indent="-257175">
              <a:lnSpc>
                <a:spcPct val="100000"/>
              </a:lnSpc>
              <a:spcBef>
                <a:spcPts val="450"/>
              </a:spcBef>
              <a:spcAft>
                <a:spcPts val="450"/>
              </a:spcAft>
              <a:buSzPct val="77000"/>
              <a:buFont typeface="Courier New" panose="02070309020205020404" pitchFamily="49" charset="0"/>
              <a:buChar char="o"/>
            </a:pPr>
            <a:r>
              <a:rPr lang="sv-SE">
                <a:solidFill>
                  <a:srgbClr val="000000"/>
                </a:solidFill>
                <a:latin typeface="Source Sans Pro" panose="020B0503030403020204" pitchFamily="34" charset="0"/>
                <a:ea typeface="Source Sans Pro" panose="020B0503030403020204" pitchFamily="34" charset="0"/>
              </a:rPr>
              <a:t>The same properties will be applied to </a:t>
            </a:r>
            <a:br>
              <a:rPr lang="sv-SE">
                <a:solidFill>
                  <a:srgbClr val="000000"/>
                </a:solidFill>
                <a:latin typeface="Source Sans Pro" panose="020B0503030403020204" pitchFamily="34" charset="0"/>
                <a:ea typeface="Source Sans Pro" panose="020B0503030403020204" pitchFamily="34" charset="0"/>
              </a:rPr>
            </a:br>
            <a:r>
              <a:rPr lang="sv-SE">
                <a:solidFill>
                  <a:srgbClr val="000000"/>
                </a:solidFill>
                <a:latin typeface="Source Sans Pro" panose="020B0503030403020204" pitchFamily="34" charset="0"/>
                <a:ea typeface="Source Sans Pro" panose="020B0503030403020204" pitchFamily="34" charset="0"/>
              </a:rPr>
              <a:t>all selected documents</a:t>
            </a:r>
          </a:p>
          <a:p>
            <a:pPr marL="600075" lvl="2" indent="-257175">
              <a:lnSpc>
                <a:spcPct val="100000"/>
              </a:lnSpc>
              <a:spcBef>
                <a:spcPts val="450"/>
              </a:spcBef>
              <a:spcAft>
                <a:spcPts val="450"/>
              </a:spcAft>
              <a:buSzPct val="77000"/>
              <a:buFont typeface="Courier New" panose="02070309020205020404" pitchFamily="49" charset="0"/>
              <a:buChar char="o"/>
            </a:pPr>
            <a:r>
              <a:rPr lang="sv-SE">
                <a:solidFill>
                  <a:srgbClr val="000000"/>
                </a:solidFill>
                <a:latin typeface="Source Sans Pro" panose="020B0503030403020204" pitchFamily="34" charset="0"/>
                <a:ea typeface="Source Sans Pro" panose="020B0503030403020204" pitchFamily="34" charset="0"/>
              </a:rPr>
              <a:t>Any previous properties will be overwritten with the new properties</a:t>
            </a:r>
          </a:p>
          <a:p>
            <a:pPr>
              <a:lnSpc>
                <a:spcPct val="100000"/>
              </a:lnSpc>
              <a:spcBef>
                <a:spcPts val="450"/>
              </a:spcBef>
              <a:spcAft>
                <a:spcPts val="450"/>
              </a:spcAft>
              <a:buSzPct val="77000"/>
            </a:pPr>
            <a:r>
              <a:rPr lang="sv-SE" sz="1500">
                <a:solidFill>
                  <a:srgbClr val="000000"/>
                </a:solidFill>
                <a:latin typeface="Source Sans Pro" panose="020B0503030403020204" pitchFamily="34" charset="0"/>
                <a:ea typeface="Source Sans Pro" panose="020B0503030403020204" pitchFamily="34" charset="0"/>
              </a:rPr>
              <a:t>The Edit properties on the File context menu tab allows you to edit a single documents at once. This is covered in a later section.</a:t>
            </a:r>
          </a:p>
        </p:txBody>
      </p:sp>
      <p:pic>
        <p:nvPicPr>
          <p:cNvPr id="6" name="Picture 5">
            <a:extLst>
              <a:ext uri="{FF2B5EF4-FFF2-40B4-BE49-F238E27FC236}">
                <a16:creationId xmlns:a16="http://schemas.microsoft.com/office/drawing/2014/main" id="{EB950958-76A3-41EF-AD27-617FF83BD169}"/>
              </a:ext>
            </a:extLst>
          </p:cNvPr>
          <p:cNvPicPr>
            <a:picLocks noChangeAspect="1"/>
          </p:cNvPicPr>
          <p:nvPr/>
        </p:nvPicPr>
        <p:blipFill>
          <a:blip r:embed="rId2"/>
          <a:stretch>
            <a:fillRect/>
          </a:stretch>
        </p:blipFill>
        <p:spPr>
          <a:xfrm>
            <a:off x="628651" y="1403917"/>
            <a:ext cx="8283836" cy="381376"/>
          </a:xfrm>
          <a:prstGeom prst="rect">
            <a:avLst/>
          </a:prstGeom>
          <a:ln>
            <a:solidFill>
              <a:schemeClr val="bg1">
                <a:lumMod val="75000"/>
              </a:schemeClr>
            </a:solidFill>
          </a:ln>
        </p:spPr>
      </p:pic>
      <p:sp>
        <p:nvSpPr>
          <p:cNvPr id="7" name="Rectangle: Rounded Corners 6">
            <a:extLst>
              <a:ext uri="{FF2B5EF4-FFF2-40B4-BE49-F238E27FC236}">
                <a16:creationId xmlns:a16="http://schemas.microsoft.com/office/drawing/2014/main" id="{E18E2F73-1351-4868-BF96-3FA3B98B313C}"/>
              </a:ext>
            </a:extLst>
          </p:cNvPr>
          <p:cNvSpPr/>
          <p:nvPr/>
        </p:nvSpPr>
        <p:spPr>
          <a:xfrm>
            <a:off x="4103915" y="1403918"/>
            <a:ext cx="903513" cy="381375"/>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pic>
        <p:nvPicPr>
          <p:cNvPr id="4" name="Picture 3">
            <a:extLst>
              <a:ext uri="{FF2B5EF4-FFF2-40B4-BE49-F238E27FC236}">
                <a16:creationId xmlns:a16="http://schemas.microsoft.com/office/drawing/2014/main" id="{0F530635-2764-4B60-BABD-D80D8A1E1277}"/>
              </a:ext>
            </a:extLst>
          </p:cNvPr>
          <p:cNvPicPr>
            <a:picLocks noChangeAspect="1"/>
          </p:cNvPicPr>
          <p:nvPr/>
        </p:nvPicPr>
        <p:blipFill>
          <a:blip r:embed="rId3"/>
          <a:stretch>
            <a:fillRect/>
          </a:stretch>
        </p:blipFill>
        <p:spPr>
          <a:xfrm>
            <a:off x="4970292" y="2814666"/>
            <a:ext cx="3529013" cy="885825"/>
          </a:xfrm>
          <a:prstGeom prst="rect">
            <a:avLst/>
          </a:prstGeom>
          <a:ln>
            <a:solidFill>
              <a:schemeClr val="bg1">
                <a:lumMod val="75000"/>
              </a:schemeClr>
            </a:solidFill>
          </a:ln>
        </p:spPr>
      </p:pic>
      <p:sp>
        <p:nvSpPr>
          <p:cNvPr id="13" name="Rectangle: Rounded Corners 12">
            <a:extLst>
              <a:ext uri="{FF2B5EF4-FFF2-40B4-BE49-F238E27FC236}">
                <a16:creationId xmlns:a16="http://schemas.microsoft.com/office/drawing/2014/main" id="{D100C807-F44F-4249-B341-90A4FC19F2A7}"/>
              </a:ext>
            </a:extLst>
          </p:cNvPr>
          <p:cNvSpPr/>
          <p:nvPr/>
        </p:nvSpPr>
        <p:spPr>
          <a:xfrm>
            <a:off x="5045063" y="3135471"/>
            <a:ext cx="211455" cy="467049"/>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4" name="TextBox 13">
            <a:extLst>
              <a:ext uri="{FF2B5EF4-FFF2-40B4-BE49-F238E27FC236}">
                <a16:creationId xmlns:a16="http://schemas.microsoft.com/office/drawing/2014/main" id="{155EA193-2527-456E-A769-F6370663E8EC}"/>
              </a:ext>
            </a:extLst>
          </p:cNvPr>
          <p:cNvSpPr txBox="1"/>
          <p:nvPr/>
        </p:nvSpPr>
        <p:spPr>
          <a:xfrm>
            <a:off x="6676822" y="332795"/>
            <a:ext cx="1202573" cy="230832"/>
          </a:xfrm>
          <a:prstGeom prst="rect">
            <a:avLst/>
          </a:prstGeom>
          <a:noFill/>
        </p:spPr>
        <p:txBody>
          <a:bodyPr wrap="none" rtlCol="0">
            <a:spAutoFit/>
          </a:bodyPr>
          <a:lstStyle/>
          <a:p>
            <a:r>
              <a:rPr lang="en-GB" sz="900"/>
              <a:t>Document button bar</a:t>
            </a:r>
          </a:p>
        </p:txBody>
      </p:sp>
      <p:sp>
        <p:nvSpPr>
          <p:cNvPr id="5" name="Slide Number Placeholder 4">
            <a:extLst>
              <a:ext uri="{FF2B5EF4-FFF2-40B4-BE49-F238E27FC236}">
                <a16:creationId xmlns:a16="http://schemas.microsoft.com/office/drawing/2014/main" id="{D45300AC-7F68-4AE3-FAF1-2AC159E8B485}"/>
              </a:ext>
            </a:extLst>
          </p:cNvPr>
          <p:cNvSpPr>
            <a:spLocks noGrp="1"/>
          </p:cNvSpPr>
          <p:nvPr>
            <p:ph type="sldNum" sz="quarter" idx="4"/>
          </p:nvPr>
        </p:nvSpPr>
        <p:spPr/>
        <p:txBody>
          <a:bodyPr/>
          <a:lstStyle/>
          <a:p>
            <a:fld id="{06A3B5ED-B1C0-4FCF-B405-E8D0BFB4F1F6}" type="slidenum">
              <a:rPr lang="de-DE" smtClean="0"/>
              <a:pPr/>
              <a:t>7</a:t>
            </a:fld>
            <a:endParaRPr lang="en-GB"/>
          </a:p>
        </p:txBody>
      </p:sp>
    </p:spTree>
    <p:extLst>
      <p:ext uri="{BB962C8B-B14F-4D97-AF65-F5344CB8AC3E}">
        <p14:creationId xmlns:p14="http://schemas.microsoft.com/office/powerpoint/2010/main" val="2181822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5CE14C1-A169-4EE9-8842-A0159E24FD4E}"/>
              </a:ext>
            </a:extLst>
          </p:cNvPr>
          <p:cNvPicPr>
            <a:picLocks noChangeAspect="1"/>
          </p:cNvPicPr>
          <p:nvPr/>
        </p:nvPicPr>
        <p:blipFill>
          <a:blip r:embed="rId2"/>
          <a:stretch>
            <a:fillRect/>
          </a:stretch>
        </p:blipFill>
        <p:spPr>
          <a:xfrm>
            <a:off x="5069019" y="1866373"/>
            <a:ext cx="2803645" cy="1613245"/>
          </a:xfrm>
          <a:prstGeom prst="rect">
            <a:avLst/>
          </a:prstGeom>
        </p:spPr>
      </p:pic>
      <p:pic>
        <p:nvPicPr>
          <p:cNvPr id="12" name="Picture 11">
            <a:extLst>
              <a:ext uri="{FF2B5EF4-FFF2-40B4-BE49-F238E27FC236}">
                <a16:creationId xmlns:a16="http://schemas.microsoft.com/office/drawing/2014/main" id="{2A0DEC76-1192-45B9-A828-71A1C33CEB26}"/>
              </a:ext>
            </a:extLst>
          </p:cNvPr>
          <p:cNvPicPr>
            <a:picLocks noChangeAspect="1"/>
          </p:cNvPicPr>
          <p:nvPr/>
        </p:nvPicPr>
        <p:blipFill>
          <a:blip r:embed="rId3"/>
          <a:stretch>
            <a:fillRect/>
          </a:stretch>
        </p:blipFill>
        <p:spPr>
          <a:xfrm>
            <a:off x="628651" y="1403917"/>
            <a:ext cx="8283836" cy="381376"/>
          </a:xfrm>
          <a:prstGeom prst="rect">
            <a:avLst/>
          </a:prstGeom>
          <a:ln>
            <a:solidFill>
              <a:schemeClr val="bg1">
                <a:lumMod val="75000"/>
              </a:schemeClr>
            </a:solidFill>
          </a:ln>
        </p:spPr>
      </p:pic>
      <p:sp>
        <p:nvSpPr>
          <p:cNvPr id="2" name="Title 1"/>
          <p:cNvSpPr>
            <a:spLocks noGrp="1"/>
          </p:cNvSpPr>
          <p:nvPr>
            <p:ph type="title"/>
          </p:nvPr>
        </p:nvSpPr>
        <p:spPr/>
        <p:txBody>
          <a:bodyPr/>
          <a:lstStyle/>
          <a:p>
            <a:r>
              <a:rPr lang="en-GB"/>
              <a:t>New document (from Template)</a:t>
            </a:r>
          </a:p>
        </p:txBody>
      </p:sp>
      <p:sp>
        <p:nvSpPr>
          <p:cNvPr id="3" name="Content Placeholder 2"/>
          <p:cNvSpPr>
            <a:spLocks noGrp="1"/>
          </p:cNvSpPr>
          <p:nvPr>
            <p:ph sz="half" idx="1"/>
          </p:nvPr>
        </p:nvSpPr>
        <p:spPr>
          <a:xfrm>
            <a:off x="793488" y="1901837"/>
            <a:ext cx="4273335" cy="3296468"/>
          </a:xfrm>
        </p:spPr>
        <p:txBody>
          <a:bodyPr>
            <a:normAutofit fontScale="85000" lnSpcReduction="10000"/>
          </a:bodyPr>
          <a:lstStyle/>
          <a:p>
            <a:pPr>
              <a:lnSpc>
                <a:spcPct val="120000"/>
              </a:lnSpc>
              <a:spcAft>
                <a:spcPts val="450"/>
              </a:spcAft>
              <a:buSzPct val="77000"/>
            </a:pPr>
            <a:r>
              <a:rPr lang="en-GB" sz="1800">
                <a:solidFill>
                  <a:srgbClr val="000000"/>
                </a:solidFill>
              </a:rPr>
              <a:t>Users can access the document templates in the Resource library by clicking on the ‘New document’ button</a:t>
            </a:r>
          </a:p>
          <a:p>
            <a:pPr>
              <a:lnSpc>
                <a:spcPct val="120000"/>
              </a:lnSpc>
              <a:spcAft>
                <a:spcPts val="450"/>
              </a:spcAft>
              <a:buSzPct val="77000"/>
            </a:pPr>
            <a:r>
              <a:rPr lang="en-GB" sz="1800">
                <a:solidFill>
                  <a:srgbClr val="000000"/>
                </a:solidFill>
              </a:rPr>
              <a:t>The Resource library folders will appear. Navigate to the template required and click OK</a:t>
            </a:r>
          </a:p>
          <a:p>
            <a:pPr>
              <a:lnSpc>
                <a:spcPct val="120000"/>
              </a:lnSpc>
              <a:spcAft>
                <a:spcPts val="450"/>
              </a:spcAft>
              <a:buSzPct val="77000"/>
            </a:pPr>
            <a:r>
              <a:rPr lang="en-GB" sz="1800">
                <a:solidFill>
                  <a:srgbClr val="000000"/>
                </a:solidFill>
              </a:rPr>
              <a:t>Rename the file (it is a copy of the template). When saving, the folder you clicked the ‘New document’ button from will be the default, but the user can also navigate to a different folder if required. Click OK</a:t>
            </a:r>
          </a:p>
          <a:p>
            <a:pPr>
              <a:lnSpc>
                <a:spcPct val="120000"/>
              </a:lnSpc>
              <a:spcAft>
                <a:spcPts val="450"/>
              </a:spcAft>
              <a:buSzPct val="77000"/>
            </a:pPr>
            <a:r>
              <a:rPr lang="en-GB" sz="1800">
                <a:solidFill>
                  <a:srgbClr val="000000"/>
                </a:solidFill>
              </a:rPr>
              <a:t>The new document will be created.</a:t>
            </a:r>
          </a:p>
        </p:txBody>
      </p:sp>
      <p:sp>
        <p:nvSpPr>
          <p:cNvPr id="9" name="Rectangle: Rounded Corners 8">
            <a:extLst>
              <a:ext uri="{FF2B5EF4-FFF2-40B4-BE49-F238E27FC236}">
                <a16:creationId xmlns:a16="http://schemas.microsoft.com/office/drawing/2014/main" id="{7E091687-0FF9-4A98-8ACB-3A6688C96606}"/>
              </a:ext>
            </a:extLst>
          </p:cNvPr>
          <p:cNvSpPr/>
          <p:nvPr/>
        </p:nvSpPr>
        <p:spPr>
          <a:xfrm>
            <a:off x="1409265" y="1403918"/>
            <a:ext cx="925226" cy="381375"/>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7" name="Rectangle: Rounded Corners 6">
            <a:extLst>
              <a:ext uri="{FF2B5EF4-FFF2-40B4-BE49-F238E27FC236}">
                <a16:creationId xmlns:a16="http://schemas.microsoft.com/office/drawing/2014/main" id="{E64E4D18-9A5F-4DD6-BEB8-2AB1170DFD67}"/>
              </a:ext>
            </a:extLst>
          </p:cNvPr>
          <p:cNvSpPr/>
          <p:nvPr/>
        </p:nvSpPr>
        <p:spPr>
          <a:xfrm>
            <a:off x="5152861" y="2430611"/>
            <a:ext cx="883277" cy="543911"/>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1" name="TextBox 10">
            <a:extLst>
              <a:ext uri="{FF2B5EF4-FFF2-40B4-BE49-F238E27FC236}">
                <a16:creationId xmlns:a16="http://schemas.microsoft.com/office/drawing/2014/main" id="{749DAC0A-11FE-486A-9797-3E9BBF9ADDFD}"/>
              </a:ext>
            </a:extLst>
          </p:cNvPr>
          <p:cNvSpPr txBox="1"/>
          <p:nvPr/>
        </p:nvSpPr>
        <p:spPr>
          <a:xfrm>
            <a:off x="5115412" y="3047200"/>
            <a:ext cx="2020181" cy="646331"/>
          </a:xfrm>
          <a:prstGeom prst="rect">
            <a:avLst/>
          </a:prstGeom>
          <a:noFill/>
        </p:spPr>
        <p:txBody>
          <a:bodyPr wrap="square" rtlCol="0">
            <a:spAutoFit/>
          </a:bodyPr>
          <a:lstStyle/>
          <a:p>
            <a:r>
              <a:rPr lang="en-GB" sz="1200" b="1">
                <a:solidFill>
                  <a:srgbClr val="716951"/>
                </a:solidFill>
                <a:latin typeface="Open Sans Light" panose="020B0306030504020204" pitchFamily="34" charset="0"/>
                <a:ea typeface="Open Sans Light" panose="020B0306030504020204" pitchFamily="34" charset="0"/>
                <a:cs typeface="Open Sans Light" panose="020B0306030504020204" pitchFamily="34" charset="0"/>
              </a:rPr>
              <a:t>Navigate the folders in the Resource Library to find the template</a:t>
            </a:r>
          </a:p>
        </p:txBody>
      </p:sp>
      <p:pic>
        <p:nvPicPr>
          <p:cNvPr id="14" name="Picture 13">
            <a:extLst>
              <a:ext uri="{FF2B5EF4-FFF2-40B4-BE49-F238E27FC236}">
                <a16:creationId xmlns:a16="http://schemas.microsoft.com/office/drawing/2014/main" id="{D1AC1452-E1BD-4BD4-AF02-C2A332794EA4}"/>
              </a:ext>
            </a:extLst>
          </p:cNvPr>
          <p:cNvPicPr>
            <a:picLocks noChangeAspect="1"/>
          </p:cNvPicPr>
          <p:nvPr/>
        </p:nvPicPr>
        <p:blipFill>
          <a:blip r:embed="rId4"/>
          <a:stretch>
            <a:fillRect/>
          </a:stretch>
        </p:blipFill>
        <p:spPr>
          <a:xfrm>
            <a:off x="6397090" y="3432106"/>
            <a:ext cx="2719728" cy="1997144"/>
          </a:xfrm>
          <a:prstGeom prst="rect">
            <a:avLst/>
          </a:prstGeom>
        </p:spPr>
      </p:pic>
      <p:sp>
        <p:nvSpPr>
          <p:cNvPr id="15" name="TextBox 14">
            <a:extLst>
              <a:ext uri="{FF2B5EF4-FFF2-40B4-BE49-F238E27FC236}">
                <a16:creationId xmlns:a16="http://schemas.microsoft.com/office/drawing/2014/main" id="{4DF67F16-B0BD-4174-88CD-6640A7139E42}"/>
              </a:ext>
            </a:extLst>
          </p:cNvPr>
          <p:cNvSpPr txBox="1"/>
          <p:nvPr/>
        </p:nvSpPr>
        <p:spPr>
          <a:xfrm>
            <a:off x="7046595" y="4038712"/>
            <a:ext cx="2154555" cy="461665"/>
          </a:xfrm>
          <a:prstGeom prst="rect">
            <a:avLst/>
          </a:prstGeom>
          <a:noFill/>
        </p:spPr>
        <p:txBody>
          <a:bodyPr wrap="square" rtlCol="0">
            <a:spAutoFit/>
          </a:bodyPr>
          <a:lstStyle/>
          <a:p>
            <a:r>
              <a:rPr lang="en-GB" sz="1200" b="1">
                <a:solidFill>
                  <a:srgbClr val="716951"/>
                </a:solidFill>
                <a:latin typeface="Open Sans Light" panose="020B0306030504020204" pitchFamily="34" charset="0"/>
                <a:ea typeface="Open Sans Light" panose="020B0306030504020204" pitchFamily="34" charset="0"/>
                <a:cs typeface="Open Sans Light" panose="020B0306030504020204" pitchFamily="34" charset="0"/>
              </a:rPr>
              <a:t>Rename the file and check the correct folder is selected</a:t>
            </a:r>
          </a:p>
        </p:txBody>
      </p:sp>
      <p:sp>
        <p:nvSpPr>
          <p:cNvPr id="16" name="TextBox 15">
            <a:extLst>
              <a:ext uri="{FF2B5EF4-FFF2-40B4-BE49-F238E27FC236}">
                <a16:creationId xmlns:a16="http://schemas.microsoft.com/office/drawing/2014/main" id="{C7FC63F1-7C1F-49CB-AA7D-FF08DB99CD23}"/>
              </a:ext>
            </a:extLst>
          </p:cNvPr>
          <p:cNvSpPr txBox="1"/>
          <p:nvPr/>
        </p:nvSpPr>
        <p:spPr>
          <a:xfrm>
            <a:off x="6676822" y="332795"/>
            <a:ext cx="1202573" cy="230832"/>
          </a:xfrm>
          <a:prstGeom prst="rect">
            <a:avLst/>
          </a:prstGeom>
          <a:noFill/>
        </p:spPr>
        <p:txBody>
          <a:bodyPr wrap="none" rtlCol="0">
            <a:spAutoFit/>
          </a:bodyPr>
          <a:lstStyle/>
          <a:p>
            <a:r>
              <a:rPr lang="en-GB" sz="900"/>
              <a:t>Document button bar</a:t>
            </a:r>
          </a:p>
        </p:txBody>
      </p:sp>
      <p:sp>
        <p:nvSpPr>
          <p:cNvPr id="4" name="Slide Number Placeholder 3">
            <a:extLst>
              <a:ext uri="{FF2B5EF4-FFF2-40B4-BE49-F238E27FC236}">
                <a16:creationId xmlns:a16="http://schemas.microsoft.com/office/drawing/2014/main" id="{6D1A16EF-B6BE-80C5-4040-AB0E11C79907}"/>
              </a:ext>
            </a:extLst>
          </p:cNvPr>
          <p:cNvSpPr>
            <a:spLocks noGrp="1"/>
          </p:cNvSpPr>
          <p:nvPr>
            <p:ph type="sldNum" sz="quarter" idx="4"/>
          </p:nvPr>
        </p:nvSpPr>
        <p:spPr/>
        <p:txBody>
          <a:bodyPr/>
          <a:lstStyle/>
          <a:p>
            <a:fld id="{06A3B5ED-B1C0-4FCF-B405-E8D0BFB4F1F6}" type="slidenum">
              <a:rPr lang="de-DE" smtClean="0"/>
              <a:pPr/>
              <a:t>8</a:t>
            </a:fld>
            <a:endParaRPr lang="en-GB"/>
          </a:p>
        </p:txBody>
      </p:sp>
    </p:spTree>
    <p:extLst>
      <p:ext uri="{BB962C8B-B14F-4D97-AF65-F5344CB8AC3E}">
        <p14:creationId xmlns:p14="http://schemas.microsoft.com/office/powerpoint/2010/main" val="3189664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BA52282-D381-40F4-A3E2-9438A9D6DB6A}"/>
              </a:ext>
            </a:extLst>
          </p:cNvPr>
          <p:cNvSpPr>
            <a:spLocks noGrp="1"/>
          </p:cNvSpPr>
          <p:nvPr>
            <p:ph type="title"/>
          </p:nvPr>
        </p:nvSpPr>
        <p:spPr/>
        <p:txBody>
          <a:bodyPr/>
          <a:lstStyle/>
          <a:p>
            <a:r>
              <a:rPr lang="sv-SE"/>
              <a:t>Copy or </a:t>
            </a:r>
            <a:r>
              <a:rPr lang="sv-SE" err="1"/>
              <a:t>Move</a:t>
            </a:r>
            <a:r>
              <a:rPr lang="sv-SE"/>
              <a:t> </a:t>
            </a:r>
            <a:r>
              <a:rPr lang="sv-SE" err="1"/>
              <a:t>documents</a:t>
            </a:r>
            <a:endParaRPr lang="en-GB" err="1"/>
          </a:p>
        </p:txBody>
      </p:sp>
      <p:sp>
        <p:nvSpPr>
          <p:cNvPr id="3" name="Platshållare för innehåll 2"/>
          <p:cNvSpPr>
            <a:spLocks noGrp="1"/>
          </p:cNvSpPr>
          <p:nvPr>
            <p:ph sz="half" idx="1"/>
          </p:nvPr>
        </p:nvSpPr>
        <p:spPr>
          <a:xfrm>
            <a:off x="793488" y="1997686"/>
            <a:ext cx="4644847" cy="3296468"/>
          </a:xfrm>
        </p:spPr>
        <p:txBody>
          <a:bodyPr>
            <a:normAutofit fontScale="92500" lnSpcReduction="20000"/>
          </a:bodyPr>
          <a:lstStyle/>
          <a:p>
            <a:pPr>
              <a:lnSpc>
                <a:spcPct val="100000"/>
              </a:lnSpc>
              <a:spcBef>
                <a:spcPts val="450"/>
              </a:spcBef>
              <a:spcAft>
                <a:spcPts val="450"/>
              </a:spcAft>
              <a:buSzPct val="77000"/>
            </a:pPr>
            <a:r>
              <a:rPr lang="en-CA" sz="1500">
                <a:solidFill>
                  <a:srgbClr val="000000"/>
                </a:solidFill>
                <a:latin typeface="Source Sans Pro" panose="020B0503030403020204" pitchFamily="34" charset="0"/>
                <a:ea typeface="Source Sans Pro" panose="020B0503030403020204" pitchFamily="34" charset="0"/>
              </a:rPr>
              <a:t>You can copy and move documents within the page’s folders or to other pages (as long as you are a Member of the destination page)</a:t>
            </a:r>
          </a:p>
          <a:p>
            <a:pPr marL="600075" lvl="2" indent="-257175">
              <a:lnSpc>
                <a:spcPct val="100000"/>
              </a:lnSpc>
              <a:spcBef>
                <a:spcPts val="450"/>
              </a:spcBef>
              <a:spcAft>
                <a:spcPts val="450"/>
              </a:spcAft>
              <a:buSzPct val="77000"/>
              <a:buFont typeface="Courier New" panose="02070309020205020404" pitchFamily="49" charset="0"/>
              <a:buChar char="o"/>
            </a:pPr>
            <a:r>
              <a:rPr lang="sv-SE">
                <a:solidFill>
                  <a:srgbClr val="000000"/>
                </a:solidFill>
                <a:latin typeface="Source Sans Pro" panose="020B0503030403020204" pitchFamily="34" charset="0"/>
                <a:ea typeface="Source Sans Pro" panose="020B0503030403020204" pitchFamily="34" charset="0"/>
              </a:rPr>
              <a:t>Use the checkboxes to the left of the file name to select multiple documents, both the Copy’ and ’Move’ button will become active</a:t>
            </a:r>
          </a:p>
          <a:p>
            <a:pPr marL="600075" lvl="2" indent="-257175">
              <a:lnSpc>
                <a:spcPct val="100000"/>
              </a:lnSpc>
              <a:spcBef>
                <a:spcPts val="450"/>
              </a:spcBef>
              <a:spcAft>
                <a:spcPts val="450"/>
              </a:spcAft>
              <a:buSzPct val="77000"/>
              <a:buFont typeface="Courier New" panose="02070309020205020404" pitchFamily="49" charset="0"/>
              <a:buChar char="o"/>
            </a:pPr>
            <a:r>
              <a:rPr lang="sv-SE">
                <a:solidFill>
                  <a:srgbClr val="000000"/>
                </a:solidFill>
                <a:latin typeface="Source Sans Pro" panose="020B0503030403020204" pitchFamily="34" charset="0"/>
                <a:ea typeface="Source Sans Pro" panose="020B0503030403020204" pitchFamily="34" charset="0"/>
              </a:rPr>
              <a:t>Click the </a:t>
            </a:r>
            <a:r>
              <a:rPr lang="en-CA">
                <a:solidFill>
                  <a:srgbClr val="000000"/>
                </a:solidFill>
                <a:latin typeface="Source Sans Pro" panose="020B0503030403020204" pitchFamily="34" charset="0"/>
                <a:ea typeface="Source Sans Pro" panose="020B0503030403020204" pitchFamily="34" charset="0"/>
              </a:rPr>
              <a:t>required</a:t>
            </a:r>
            <a:r>
              <a:rPr lang="sv-SE">
                <a:solidFill>
                  <a:srgbClr val="000000"/>
                </a:solidFill>
                <a:latin typeface="Source Sans Pro" panose="020B0503030403020204" pitchFamily="34" charset="0"/>
                <a:ea typeface="Source Sans Pro" panose="020B0503030403020204" pitchFamily="34" charset="0"/>
              </a:rPr>
              <a:t> button</a:t>
            </a:r>
          </a:p>
          <a:p>
            <a:pPr marL="600075" lvl="2" indent="-257175">
              <a:lnSpc>
                <a:spcPct val="100000"/>
              </a:lnSpc>
              <a:spcBef>
                <a:spcPts val="450"/>
              </a:spcBef>
              <a:spcAft>
                <a:spcPts val="450"/>
              </a:spcAft>
              <a:buSzPct val="77000"/>
              <a:buFont typeface="Courier New" panose="02070309020205020404" pitchFamily="49" charset="0"/>
              <a:buChar char="o"/>
            </a:pPr>
            <a:r>
              <a:rPr lang="sv-SE">
                <a:solidFill>
                  <a:srgbClr val="000000"/>
                </a:solidFill>
                <a:latin typeface="Source Sans Pro" panose="020B0503030403020204" pitchFamily="34" charset="0"/>
                <a:ea typeface="Source Sans Pro" panose="020B0503030403020204" pitchFamily="34" charset="0"/>
              </a:rPr>
              <a:t>Select the desination folder and click ’OK’</a:t>
            </a:r>
          </a:p>
          <a:p>
            <a:pPr>
              <a:lnSpc>
                <a:spcPct val="100000"/>
              </a:lnSpc>
              <a:spcBef>
                <a:spcPts val="450"/>
              </a:spcBef>
              <a:spcAft>
                <a:spcPts val="450"/>
              </a:spcAft>
              <a:buSzPct val="77000"/>
            </a:pPr>
            <a:r>
              <a:rPr lang="en-CA" sz="1500">
                <a:solidFill>
                  <a:srgbClr val="000000"/>
                </a:solidFill>
                <a:latin typeface="Source Sans Pro" panose="020B0503030403020204" pitchFamily="34" charset="0"/>
                <a:ea typeface="Source Sans Pro" panose="020B0503030403020204" pitchFamily="34" charset="0"/>
              </a:rPr>
              <a:t>When </a:t>
            </a:r>
            <a:r>
              <a:rPr lang="en-CA" sz="1500" b="1">
                <a:solidFill>
                  <a:srgbClr val="000000"/>
                </a:solidFill>
                <a:latin typeface="Source Sans Pro" panose="020B0503030403020204" pitchFamily="34" charset="0"/>
                <a:ea typeface="Source Sans Pro" panose="020B0503030403020204" pitchFamily="34" charset="0"/>
              </a:rPr>
              <a:t>copying</a:t>
            </a:r>
            <a:r>
              <a:rPr lang="en-CA" sz="1500">
                <a:solidFill>
                  <a:srgbClr val="000000"/>
                </a:solidFill>
                <a:latin typeface="Source Sans Pro" panose="020B0503030403020204" pitchFamily="34" charset="0"/>
                <a:ea typeface="Source Sans Pro" panose="020B0503030403020204" pitchFamily="34" charset="0"/>
              </a:rPr>
              <a:t>, only the latest version will be copied and the versioning will restart from 1.0 (i.e. the copy will not copy the version history of the original).</a:t>
            </a:r>
          </a:p>
          <a:p>
            <a:pPr>
              <a:lnSpc>
                <a:spcPct val="100000"/>
              </a:lnSpc>
              <a:spcBef>
                <a:spcPts val="450"/>
              </a:spcBef>
              <a:spcAft>
                <a:spcPts val="450"/>
              </a:spcAft>
              <a:buSzPct val="77000"/>
            </a:pPr>
            <a:r>
              <a:rPr lang="en-CA" sz="1500">
                <a:solidFill>
                  <a:srgbClr val="000000"/>
                </a:solidFill>
                <a:latin typeface="Source Sans Pro" panose="020B0503030403020204" pitchFamily="34" charset="0"/>
                <a:ea typeface="Source Sans Pro" panose="020B0503030403020204" pitchFamily="34" charset="0"/>
              </a:rPr>
              <a:t>When </a:t>
            </a:r>
            <a:r>
              <a:rPr lang="en-CA" sz="1500" b="1">
                <a:solidFill>
                  <a:srgbClr val="000000"/>
                </a:solidFill>
                <a:latin typeface="Source Sans Pro" panose="020B0503030403020204" pitchFamily="34" charset="0"/>
                <a:ea typeface="Source Sans Pro" panose="020B0503030403020204" pitchFamily="34" charset="0"/>
              </a:rPr>
              <a:t>moving</a:t>
            </a:r>
            <a:r>
              <a:rPr lang="en-CA" sz="1500">
                <a:solidFill>
                  <a:srgbClr val="000000"/>
                </a:solidFill>
                <a:latin typeface="Source Sans Pro" panose="020B0503030403020204" pitchFamily="34" charset="0"/>
                <a:ea typeface="Source Sans Pro" panose="020B0503030403020204" pitchFamily="34" charset="0"/>
              </a:rPr>
              <a:t> within the same entity, the full version history is retained. When moving to a different entity, only the latest version is moved.</a:t>
            </a:r>
          </a:p>
        </p:txBody>
      </p:sp>
      <p:sp>
        <p:nvSpPr>
          <p:cNvPr id="4" name="Platshållare för innehåll 2"/>
          <p:cNvSpPr txBox="1">
            <a:spLocks/>
          </p:cNvSpPr>
          <p:nvPr/>
        </p:nvSpPr>
        <p:spPr>
          <a:xfrm>
            <a:off x="677173" y="1594584"/>
            <a:ext cx="7952477"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CA" sz="1800">
              <a:solidFill>
                <a:schemeClr val="bg1">
                  <a:lumMod val="50000"/>
                </a:schemeClr>
              </a:solidFill>
            </a:endParaRPr>
          </a:p>
          <a:p>
            <a:pPr marL="0" indent="0">
              <a:buNone/>
            </a:pPr>
            <a:endParaRPr lang="en-CA" sz="1800">
              <a:solidFill>
                <a:schemeClr val="bg1">
                  <a:lumMod val="50000"/>
                </a:schemeClr>
              </a:solidFill>
            </a:endParaRPr>
          </a:p>
          <a:p>
            <a:pPr marL="342900" lvl="1" indent="0">
              <a:spcBef>
                <a:spcPts val="600"/>
              </a:spcBef>
              <a:spcAft>
                <a:spcPts val="600"/>
              </a:spcAft>
              <a:buNone/>
            </a:pPr>
            <a:endParaRPr lang="en-CA" sz="1500">
              <a:solidFill>
                <a:schemeClr val="bg1">
                  <a:lumMod val="50000"/>
                </a:schemeClr>
              </a:solidFill>
            </a:endParaRPr>
          </a:p>
        </p:txBody>
      </p:sp>
      <p:pic>
        <p:nvPicPr>
          <p:cNvPr id="11" name="Picture 10">
            <a:extLst>
              <a:ext uri="{FF2B5EF4-FFF2-40B4-BE49-F238E27FC236}">
                <a16:creationId xmlns:a16="http://schemas.microsoft.com/office/drawing/2014/main" id="{8E9D6CDA-DD2A-4E69-835C-B3C7DBCB3ECE}"/>
              </a:ext>
            </a:extLst>
          </p:cNvPr>
          <p:cNvPicPr>
            <a:picLocks noChangeAspect="1"/>
          </p:cNvPicPr>
          <p:nvPr/>
        </p:nvPicPr>
        <p:blipFill>
          <a:blip r:embed="rId2"/>
          <a:stretch>
            <a:fillRect/>
          </a:stretch>
        </p:blipFill>
        <p:spPr>
          <a:xfrm>
            <a:off x="616667" y="1367974"/>
            <a:ext cx="8283836" cy="381376"/>
          </a:xfrm>
          <a:prstGeom prst="rect">
            <a:avLst/>
          </a:prstGeom>
          <a:ln>
            <a:solidFill>
              <a:schemeClr val="bg1">
                <a:lumMod val="75000"/>
              </a:schemeClr>
            </a:solidFill>
          </a:ln>
        </p:spPr>
      </p:pic>
      <p:sp>
        <p:nvSpPr>
          <p:cNvPr id="12" name="Rectangle: Rounded Corners 11">
            <a:extLst>
              <a:ext uri="{FF2B5EF4-FFF2-40B4-BE49-F238E27FC236}">
                <a16:creationId xmlns:a16="http://schemas.microsoft.com/office/drawing/2014/main" id="{8FD2569E-5F14-4935-8609-5A20EB0515CD}"/>
              </a:ext>
            </a:extLst>
          </p:cNvPr>
          <p:cNvSpPr/>
          <p:nvPr/>
        </p:nvSpPr>
        <p:spPr>
          <a:xfrm>
            <a:off x="4985656" y="1403918"/>
            <a:ext cx="1208316" cy="381375"/>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pic>
        <p:nvPicPr>
          <p:cNvPr id="15" name="Picture 14">
            <a:extLst>
              <a:ext uri="{FF2B5EF4-FFF2-40B4-BE49-F238E27FC236}">
                <a16:creationId xmlns:a16="http://schemas.microsoft.com/office/drawing/2014/main" id="{C9A6BFE6-8934-402D-B8D9-DF9D29B1268B}"/>
              </a:ext>
            </a:extLst>
          </p:cNvPr>
          <p:cNvPicPr>
            <a:picLocks noChangeAspect="1"/>
          </p:cNvPicPr>
          <p:nvPr/>
        </p:nvPicPr>
        <p:blipFill>
          <a:blip r:embed="rId3"/>
          <a:stretch>
            <a:fillRect/>
          </a:stretch>
        </p:blipFill>
        <p:spPr>
          <a:xfrm>
            <a:off x="5474494" y="2823211"/>
            <a:ext cx="3529013" cy="885825"/>
          </a:xfrm>
          <a:prstGeom prst="rect">
            <a:avLst/>
          </a:prstGeom>
          <a:ln>
            <a:solidFill>
              <a:schemeClr val="bg1">
                <a:lumMod val="75000"/>
              </a:schemeClr>
            </a:solidFill>
          </a:ln>
        </p:spPr>
      </p:pic>
      <p:sp>
        <p:nvSpPr>
          <p:cNvPr id="16" name="Rectangle: Rounded Corners 15">
            <a:extLst>
              <a:ext uri="{FF2B5EF4-FFF2-40B4-BE49-F238E27FC236}">
                <a16:creationId xmlns:a16="http://schemas.microsoft.com/office/drawing/2014/main" id="{917C6532-6980-4459-BED5-DB27558DFC51}"/>
              </a:ext>
            </a:extLst>
          </p:cNvPr>
          <p:cNvSpPr/>
          <p:nvPr/>
        </p:nvSpPr>
        <p:spPr>
          <a:xfrm>
            <a:off x="5549265" y="3144016"/>
            <a:ext cx="211455" cy="467049"/>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7" name="TextBox 16">
            <a:extLst>
              <a:ext uri="{FF2B5EF4-FFF2-40B4-BE49-F238E27FC236}">
                <a16:creationId xmlns:a16="http://schemas.microsoft.com/office/drawing/2014/main" id="{619509AB-CA17-4D99-AA12-2749C528C7D8}"/>
              </a:ext>
            </a:extLst>
          </p:cNvPr>
          <p:cNvSpPr txBox="1"/>
          <p:nvPr/>
        </p:nvSpPr>
        <p:spPr>
          <a:xfrm>
            <a:off x="6676822" y="332795"/>
            <a:ext cx="1202573" cy="230832"/>
          </a:xfrm>
          <a:prstGeom prst="rect">
            <a:avLst/>
          </a:prstGeom>
          <a:noFill/>
        </p:spPr>
        <p:txBody>
          <a:bodyPr wrap="none" rtlCol="0">
            <a:spAutoFit/>
          </a:bodyPr>
          <a:lstStyle/>
          <a:p>
            <a:r>
              <a:rPr lang="en-GB" sz="900"/>
              <a:t>Document button bar</a:t>
            </a:r>
          </a:p>
        </p:txBody>
      </p:sp>
      <p:sp>
        <p:nvSpPr>
          <p:cNvPr id="2" name="Slide Number Placeholder 1">
            <a:extLst>
              <a:ext uri="{FF2B5EF4-FFF2-40B4-BE49-F238E27FC236}">
                <a16:creationId xmlns:a16="http://schemas.microsoft.com/office/drawing/2014/main" id="{FC274051-9433-7619-B2F7-003B289CCAA9}"/>
              </a:ext>
            </a:extLst>
          </p:cNvPr>
          <p:cNvSpPr>
            <a:spLocks noGrp="1"/>
          </p:cNvSpPr>
          <p:nvPr>
            <p:ph type="sldNum" sz="quarter" idx="4"/>
          </p:nvPr>
        </p:nvSpPr>
        <p:spPr/>
        <p:txBody>
          <a:bodyPr/>
          <a:lstStyle/>
          <a:p>
            <a:fld id="{06A3B5ED-B1C0-4FCF-B405-E8D0BFB4F1F6}" type="slidenum">
              <a:rPr lang="de-DE" smtClean="0"/>
              <a:pPr/>
              <a:t>9</a:t>
            </a:fld>
            <a:endParaRPr lang="en-GB"/>
          </a:p>
        </p:txBody>
      </p:sp>
    </p:spTree>
    <p:extLst>
      <p:ext uri="{BB962C8B-B14F-4D97-AF65-F5344CB8AC3E}">
        <p14:creationId xmlns:p14="http://schemas.microsoft.com/office/powerpoint/2010/main" val="2712554650"/>
      </p:ext>
    </p:extLst>
  </p:cSld>
  <p:clrMapOvr>
    <a:masterClrMapping/>
  </p:clrMapOvr>
</p:sld>
</file>

<file path=ppt/theme/theme1.xml><?xml version="1.0" encoding="utf-8"?>
<a:theme xmlns:a="http://schemas.openxmlformats.org/drawingml/2006/main" name="CBM-PPT-Theme">
  <a:themeElements>
    <a:clrScheme name="CBM">
      <a:dk1>
        <a:srgbClr val="000000"/>
      </a:dk1>
      <a:lt1>
        <a:srgbClr val="FFFFFF"/>
      </a:lt1>
      <a:dk2>
        <a:srgbClr val="B09C78"/>
      </a:dk2>
      <a:lt2>
        <a:srgbClr val="F5F4F6"/>
      </a:lt2>
      <a:accent1>
        <a:srgbClr val="C3141B"/>
      </a:accent1>
      <a:accent2>
        <a:srgbClr val="FFC20C"/>
      </a:accent2>
      <a:accent3>
        <a:srgbClr val="716951"/>
      </a:accent3>
      <a:accent4>
        <a:srgbClr val="B09C78"/>
      </a:accent4>
      <a:accent5>
        <a:srgbClr val="719BD1"/>
      </a:accent5>
      <a:accent6>
        <a:srgbClr val="F39200"/>
      </a:accent6>
      <a:hlink>
        <a:srgbClr val="C3141B"/>
      </a:hlink>
      <a:folHlink>
        <a:srgbClr val="71695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BM-PPT-Theme" id="{6B0DBB70-FB9D-2848-8580-5B6BCE5B1663}" vid="{63611DEE-4FED-0E45-8558-12DF0734DEA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NGOOnlineGuidanceTemplate" ma:contentTypeID="0x010100B55474DA9735C494339AB5204D2F6D3600506F0C9B753D4042A676D3B4BD21ED3A" ma:contentTypeVersion="13" ma:contentTypeDescription="Create a new document." ma:contentTypeScope="" ma:versionID="2b51fdd5082b98ba9ffad6cc2f2813ec">
  <xsd:schema xmlns:xsd="http://www.w3.org/2001/XMLSchema" xmlns:xs="http://www.w3.org/2001/XMLSchema" xmlns:p="http://schemas.microsoft.com/office/2006/metadata/properties" xmlns:ns2="f1e736c5-95ad-4650-bf48-08c723b4bc6c" xmlns:ns3="34c2d733-5a3b-46b4-8675-8241d81f68c4" targetNamespace="http://schemas.microsoft.com/office/2006/metadata/properties" ma:root="true" ma:fieldsID="75ad193465087cc6e3fe263248d2f47a" ns2:_="" ns3:_="">
    <xsd:import namespace="f1e736c5-95ad-4650-bf48-08c723b4bc6c"/>
    <xsd:import namespace="34c2d733-5a3b-46b4-8675-8241d81f68c4"/>
    <xsd:element name="properties">
      <xsd:complexType>
        <xsd:sequence>
          <xsd:element name="documentManagement">
            <xsd:complexType>
              <xsd:all>
                <xsd:element ref="ns2:p75d8c1866154d169f9787e2f8ad3758" minOccurs="0"/>
                <xsd:element ref="ns2:TaxCatchAll" minOccurs="0"/>
                <xsd:element ref="ns2:TaxCatchAllLabel" minOccurs="0"/>
                <xsd:element ref="ns2:NGOOnlineSortOrder" minOccurs="0"/>
                <xsd:element ref="ns2:NGOOnlineDocumentOwner" minOccurs="0"/>
                <xsd:element ref="ns2:NGOOnlineShowInNewFromTemplate" minOccurs="0"/>
                <xsd:element ref="ns2:i9f2da93fcc74e869d070fd34a0597c4" minOccurs="0"/>
                <xsd:element ref="ns2:cc92bdb0fa944447acf309642a11bf0d" minOccurs="0"/>
                <xsd:element ref="ns3:MediaServiceMetadata" minOccurs="0"/>
                <xsd:element ref="ns3:MediaServiceFastMetadata" minOccurs="0"/>
                <xsd:element ref="ns3:MediaServiceObjectDetectorVersions" minOccurs="0"/>
                <xsd:element ref="ns3:MediaServiceSearchProperties"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1e736c5-95ad-4650-bf48-08c723b4bc6c" elementFormDefault="qualified">
    <xsd:import namespace="http://schemas.microsoft.com/office/2006/documentManagement/types"/>
    <xsd:import namespace="http://schemas.microsoft.com/office/infopath/2007/PartnerControls"/>
    <xsd:element name="p75d8c1866154d169f9787e2f8ad3758" ma:index="8" nillable="true" ma:taxonomy="true" ma:internalName="p75d8c1866154d169f9787e2f8ad3758" ma:taxonomyFieldName="NGOOnlinePriorityGroup" ma:displayName="Priority group" ma:fieldId="{975d8c18-6615-4d16-9f97-87e2f8ad3758}" ma:sspId="b69ac89d-c854-4607-917b-9d787df66d5f" ma:termSetId="09c409db-d561-4642-916b-a7fa4c28f958" ma:anchorId="00000000-0000-0000-0000-000000000000" ma:open="true" ma:isKeyword="false">
      <xsd:complexType>
        <xsd:sequence>
          <xsd:element ref="pc:Terms" minOccurs="0" maxOccurs="1"/>
        </xsd:sequence>
      </xsd:complexType>
    </xsd:element>
    <xsd:element name="TaxCatchAll" ma:index="9" nillable="true" ma:displayName="Taxonomy Catch All Column" ma:hidden="true" ma:list="{a16f5b94-b7b6-4ef9-b856-190d6f50c055}" ma:internalName="TaxCatchAll" ma:showField="CatchAllData" ma:web="f1e736c5-95ad-4650-bf48-08c723b4bc6c">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a16f5b94-b7b6-4ef9-b856-190d6f50c055}" ma:internalName="TaxCatchAllLabel" ma:readOnly="true" ma:showField="CatchAllDataLabel" ma:web="f1e736c5-95ad-4650-bf48-08c723b4bc6c">
      <xsd:complexType>
        <xsd:complexContent>
          <xsd:extension base="dms:MultiChoiceLookup">
            <xsd:sequence>
              <xsd:element name="Value" type="dms:Lookup" maxOccurs="unbounded" minOccurs="0" nillable="true"/>
            </xsd:sequence>
          </xsd:extension>
        </xsd:complexContent>
      </xsd:complexType>
    </xsd:element>
    <xsd:element name="NGOOnlineSortOrder" ma:index="12" nillable="true" ma:displayName="Sort order" ma:hidden="true" ma:internalName="NGOOnlineSortOrder">
      <xsd:simpleType>
        <xsd:restriction base="dms:Number"/>
      </xsd:simpleType>
    </xsd:element>
    <xsd:element name="NGOOnlineDocumentOwner" ma:index="13" nillable="true" ma:displayName="Owner" ma:description="" ma:hidden="true" ma:internalName="NGOOnlineDocumentOwner">
      <xsd:simpleType>
        <xsd:restriction base="dms:Text"/>
      </xsd:simpleType>
    </xsd:element>
    <xsd:element name="NGOOnlineShowInNewFromTemplate" ma:index="14" nillable="true" ma:displayName="Show as template" ma:hidden="true" ma:internalName="NGOOnlineShowInNewFromTemplate">
      <xsd:simpleType>
        <xsd:restriction base="dms:Boolean"/>
      </xsd:simpleType>
    </xsd:element>
    <xsd:element name="i9f2da93fcc74e869d070fd34a0597c4" ma:index="15" nillable="true" ma:taxonomy="true" ma:internalName="i9f2da93fcc74e869d070fd34a0597c4" ma:taxonomyFieldName="NGOOnlineDocumentType" ma:displayName="Document types" ma:fieldId="{29f2da93-fcc7-4e86-9d07-0fd34a0597c4}" ma:taxonomyMulti="true" ma:sspId="b69ac89d-c854-4607-917b-9d787df66d5f" ma:termSetId="4a5f0f0a-2e06-4077-b3ff-97f33b773d9c" ma:anchorId="00000000-0000-0000-0000-000000000000" ma:open="false" ma:isKeyword="false">
      <xsd:complexType>
        <xsd:sequence>
          <xsd:element ref="pc:Terms" minOccurs="0" maxOccurs="1"/>
        </xsd:sequence>
      </xsd:complexType>
    </xsd:element>
    <xsd:element name="cc92bdb0fa944447acf309642a11bf0d" ma:index="17" nillable="true" ma:taxonomy="true" ma:internalName="cc92bdb0fa944447acf309642a11bf0d" ma:taxonomyFieldName="NGOOnlineKeywords" ma:displayName="Keywords" ma:fieldId="{cc92bdb0-fa94-4447-acf3-09642a11bf0d}" ma:taxonomyMulti="true" ma:sspId="b69ac89d-c854-4607-917b-9d787df66d5f" ma:termSetId="494347e7-d2a8-4234-997a-61e1abca59dc" ma:anchorId="00000000-0000-0000-0000-000000000000" ma:open="true" ma:isKeyword="false">
      <xsd:complexType>
        <xsd:sequence>
          <xsd:element ref="pc:Terms" minOccurs="0" maxOccurs="1"/>
        </xsd:sequence>
      </xsd:complexType>
    </xsd:element>
    <xsd:element name="SharedWithUsers" ma:index="2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4"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4c2d733-5a3b-46b4-8675-8241d81f68c4" elementFormDefault="qualified">
    <xsd:import namespace="http://schemas.microsoft.com/office/2006/documentManagement/types"/>
    <xsd:import namespace="http://schemas.microsoft.com/office/infopath/2007/PartnerControls"/>
    <xsd:element name="MediaServiceMetadata" ma:index="19" nillable="true" ma:displayName="MediaServiceMetadata" ma:hidden="true" ma:internalName="MediaServiceMetadata" ma:readOnly="true">
      <xsd:simpleType>
        <xsd:restriction base="dms:Note"/>
      </xsd:simpleType>
    </xsd:element>
    <xsd:element name="MediaServiceFastMetadata" ma:index="20" nillable="true" ma:displayName="MediaServiceFastMetadata" ma:hidden="true" ma:internalName="MediaServiceFastMetadata" ma:readOnly="true">
      <xsd:simpleType>
        <xsd:restriction base="dms:Not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f1e736c5-95ad-4650-bf48-08c723b4bc6c">
      <Value>182</Value>
      <Value>550</Value>
    </TaxCatchAll>
    <i9f2da93fcc74e869d070fd34a0597c4 xmlns="f1e736c5-95ad-4650-bf48-08c723b4bc6c">
      <Terms xmlns="http://schemas.microsoft.com/office/infopath/2007/PartnerControls">
        <TermInfo xmlns="http://schemas.microsoft.com/office/infopath/2007/PartnerControls">
          <TermName xmlns="http://schemas.microsoft.com/office/infopath/2007/PartnerControls">Guidance Note</TermName>
          <TermId xmlns="http://schemas.microsoft.com/office/infopath/2007/PartnerControls">208e5617-45f1-466d-b1e9-fd356c7029b3</TermId>
        </TermInfo>
      </Terms>
    </i9f2da93fcc74e869d070fd34a0597c4>
    <NGOOnlineSortOrder xmlns="f1e736c5-95ad-4650-bf48-08c723b4bc6c" xsi:nil="true"/>
    <NGOOnlineShowInNewFromTemplate xmlns="f1e736c5-95ad-4650-bf48-08c723b4bc6c">true</NGOOnlineShowInNewFromTemplate>
    <p75d8c1866154d169f9787e2f8ad3758 xmlns="f1e736c5-95ad-4650-bf48-08c723b4bc6c">
      <Terms xmlns="http://schemas.microsoft.com/office/infopath/2007/PartnerControls"/>
    </p75d8c1866154d169f9787e2f8ad3758>
    <cc92bdb0fa944447acf309642a11bf0d xmlns="f1e736c5-95ad-4650-bf48-08c723b4bc6c">
      <Terms xmlns="http://schemas.microsoft.com/office/infopath/2007/PartnerControls">
        <TermInfo xmlns="http://schemas.microsoft.com/office/infopath/2007/PartnerControls">
          <TermName xmlns="http://schemas.microsoft.com/office/infopath/2007/PartnerControls">Help Text</TermName>
          <TermId xmlns="http://schemas.microsoft.com/office/infopath/2007/PartnerControls">0cdce954-cb82-4e5f-9b86-f771a9b25906</TermId>
        </TermInfo>
      </Terms>
    </cc92bdb0fa944447acf309642a11bf0d>
    <NGOOnlineDocumentOwner xmlns="f1e736c5-95ad-4650-bf48-08c723b4bc6c">{"Id":100008,"Name":"Bui Thanh, Le","Guid":"00000000-0000-0000-0000-000000000000"}</NGOOnlineDocumentOwner>
  </documentManagement>
</p:properties>
</file>

<file path=customXml/itemProps1.xml><?xml version="1.0" encoding="utf-8"?>
<ds:datastoreItem xmlns:ds="http://schemas.openxmlformats.org/officeDocument/2006/customXml" ds:itemID="{C62DD148-BB11-4B12-A662-07492A68199C}"/>
</file>

<file path=customXml/itemProps2.xml><?xml version="1.0" encoding="utf-8"?>
<ds:datastoreItem xmlns:ds="http://schemas.openxmlformats.org/officeDocument/2006/customXml" ds:itemID="{96FBC784-6430-4D4B-B14A-3B46686A1F95}">
  <ds:schemaRefs>
    <ds:schemaRef ds:uri="http://schemas.microsoft.com/sharepoint/v3/contenttype/forms"/>
  </ds:schemaRefs>
</ds:datastoreItem>
</file>

<file path=customXml/itemProps3.xml><?xml version="1.0" encoding="utf-8"?>
<ds:datastoreItem xmlns:ds="http://schemas.openxmlformats.org/officeDocument/2006/customXml" ds:itemID="{79AC9B7F-85F3-43A8-9890-DBA68AAD80E1}">
  <ds:schemaRefs>
    <ds:schemaRef ds:uri="357a48ef-de38-45b1-bff4-412867c3bc18"/>
    <ds:schemaRef ds:uri="http://schemas.openxmlformats.org/package/2006/metadata/core-properties"/>
    <ds:schemaRef ds:uri="http://purl.org/dc/elements/1.1/"/>
    <ds:schemaRef ds:uri="http://schemas.microsoft.com/office/2006/metadata/properties"/>
    <ds:schemaRef ds:uri="http://schemas.microsoft.com/office/infopath/2007/PartnerControls"/>
    <ds:schemaRef ds:uri="b620913c-f813-4133-9c9b-abadaa415079"/>
    <ds:schemaRef ds:uri="http://purl.org/dc/dcmitype/"/>
    <ds:schemaRef ds:uri="http://purl.org/dc/terms/"/>
    <ds:schemaRef ds:uri="http://schemas.microsoft.com/office/2006/documentManagement/types"/>
    <ds:schemaRef ds:uri="http://schemas.microsoft.com/sharepoint/v3"/>
    <ds:schemaRef ds:uri="http://www.w3.org/XML/1998/namespace"/>
    <ds:schemaRef ds:uri="ff84bbcd-a017-4898-916b-1f5a59dfc0ab"/>
    <ds:schemaRef ds:uri="f9a2b867-f2b0-4836-9e8f-0b4da2f02ebd"/>
    <ds:schemaRef ds:uri="E6EAB150-1147-4021-986C-F73FA33975FF"/>
    <ds:schemaRef ds:uri="http://schemas.microsoft.com/sharepoint.v3"/>
    <ds:schemaRef ds:uri="fdd8fff3-6fc6-4b37-ae77-a05a64d6c86d"/>
    <ds:schemaRef ds:uri="be19b463-1fb9-40b6-86a9-0f8d09cb140b"/>
    <ds:schemaRef ds:uri="9aaaab25-1617-4643-bf24-a85178f1e987"/>
  </ds:schemaRefs>
</ds:datastoreItem>
</file>

<file path=docProps/app.xml><?xml version="1.0" encoding="utf-8"?>
<Properties xmlns="http://schemas.openxmlformats.org/officeDocument/2006/extended-properties" xmlns:vt="http://schemas.openxmlformats.org/officeDocument/2006/docPropsVTypes">
  <Template/>
  <TotalTime>0</TotalTime>
  <Words>2783</Words>
  <Application>Microsoft Office PowerPoint</Application>
  <PresentationFormat>On-screen Show (16:10)</PresentationFormat>
  <Paragraphs>244</Paragraphs>
  <Slides>30</Slides>
  <Notes>8</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CBM-PPT-Theme</vt:lpstr>
      <vt:lpstr>Document management in ProMIS</vt:lpstr>
      <vt:lpstr>Documents tab</vt:lpstr>
      <vt:lpstr>Standard folder structures and permissions</vt:lpstr>
      <vt:lpstr>New folder</vt:lpstr>
      <vt:lpstr>Upload documents</vt:lpstr>
      <vt:lpstr>Create link</vt:lpstr>
      <vt:lpstr>Edit properties – Multiple files</vt:lpstr>
      <vt:lpstr>New document (from Template)</vt:lpstr>
      <vt:lpstr>Copy or Move documents</vt:lpstr>
      <vt:lpstr>Send document with email</vt:lpstr>
      <vt:lpstr>Syncing documents &amp; working offline</vt:lpstr>
      <vt:lpstr>Search</vt:lpstr>
      <vt:lpstr>Document context menu (…) functions</vt:lpstr>
      <vt:lpstr>Edit and View properties – Single files</vt:lpstr>
      <vt:lpstr>Manage Versions</vt:lpstr>
      <vt:lpstr>Favourite documents</vt:lpstr>
      <vt:lpstr>Key Documents</vt:lpstr>
      <vt:lpstr>Open in Office Online</vt:lpstr>
      <vt:lpstr>Open in Desktop app</vt:lpstr>
      <vt:lpstr>Copy Link</vt:lpstr>
      <vt:lpstr>Download a copy</vt:lpstr>
      <vt:lpstr>Send document with email (single)</vt:lpstr>
      <vt:lpstr>Share file/folder</vt:lpstr>
      <vt:lpstr>Remove file/folder</vt:lpstr>
      <vt:lpstr>Set limited permissions </vt:lpstr>
      <vt:lpstr>Set limited permissions</vt:lpstr>
      <vt:lpstr>Document metadata</vt:lpstr>
      <vt:lpstr>'99 Approvals' folder</vt:lpstr>
      <vt:lpstr>Collaboration </vt:lpstr>
      <vt:lpstr>Recycle bin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ProMIS Guidance Document Management.pptx</dc:title>
  <dc:creator>Held, Heiko</dc:creator>
  <cp:lastModifiedBy>Silva, Margarida</cp:lastModifiedBy>
  <cp:revision>32</cp:revision>
  <dcterms:created xsi:type="dcterms:W3CDTF">2018-09-14T09:01:20Z</dcterms:created>
  <dcterms:modified xsi:type="dcterms:W3CDTF">2023-05-15T13:28:17Z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0x010100B55474DA9735C494339AB5204D2F6D3600506F0C9B753D4042A676D3B4BD21ED3A</vt:lpwstr>
  </property>
  <property fmtid="{D5CDD505-2E9C-101B-9397-08002B2CF9AE}" pid="3" name="Order">
    <vt:r8>12000</vt:r8>
  </property>
  <property fmtid="{D5CDD505-2E9C-101B-9397-08002B2CF9AE}" pid="4" name="AuthorIds_UIVersion_5120">
    <vt:lpwstr>13</vt:lpwstr>
  </property>
  <property fmtid="{D5CDD505-2E9C-101B-9397-08002B2CF9AE}" pid="5" name="AuthorIds_UIVersion_6144">
    <vt:lpwstr>13</vt:lpwstr>
  </property>
  <property fmtid="{D5CDD505-2E9C-101B-9397-08002B2CF9AE}" pid="6" name="CPDocumentType">
    <vt:lpwstr>175;#Template|e455a847-a2e7-47bd-ab7f-f842932c6332</vt:lpwstr>
  </property>
  <property fmtid="{D5CDD505-2E9C-101B-9397-08002B2CF9AE}" pid="7" name="CPCBMLocations">
    <vt:lpwstr/>
  </property>
  <property fmtid="{D5CDD505-2E9C-101B-9397-08002B2CF9AE}" pid="8" name="CPDocumentKnowledgeTiers">
    <vt:lpwstr/>
  </property>
  <property fmtid="{D5CDD505-2E9C-101B-9397-08002B2CF9AE}" pid="9" name="Language-CBM">
    <vt:lpwstr>229;#English|aa468ece-d1f8-41a8-a93f-3780e4c16661</vt:lpwstr>
  </property>
  <property fmtid="{D5CDD505-2E9C-101B-9397-08002B2CF9AE}" pid="10" name="CPTopics">
    <vt:lpwstr>163;#Branding|ac809e5d-c6a3-469c-a25f-48530247bf64</vt:lpwstr>
  </property>
  <property fmtid="{D5CDD505-2E9C-101B-9397-08002B2CF9AE}" pid="11" name="CPDocumentSubject">
    <vt:lpwstr/>
  </property>
  <property fmtid="{D5CDD505-2E9C-101B-9397-08002B2CF9AE}" pid="12" name="CPDepartment">
    <vt:lpwstr/>
  </property>
  <property fmtid="{D5CDD505-2E9C-101B-9397-08002B2CF9AE}" pid="13" name="CPCBMInitiatives">
    <vt:lpwstr>228;#Brand|84e6e254-e454-4c6a-b1bb-adcdcf3e3801</vt:lpwstr>
  </property>
  <property fmtid="{D5CDD505-2E9C-101B-9397-08002B2CF9AE}" pid="14" name="j9a59d6cb21744ce847aafbb15db643d">
    <vt:lpwstr/>
  </property>
  <property fmtid="{D5CDD505-2E9C-101B-9397-08002B2CF9AE}" pid="15" name="CBM_Entities">
    <vt:lpwstr/>
  </property>
  <property fmtid="{D5CDD505-2E9C-101B-9397-08002B2CF9AE}" pid="16" name="CBM_Topics">
    <vt:lpwstr>43;#Brand|b275ab99-dce3-402a-b5b2-65130358836c</vt:lpwstr>
  </property>
  <property fmtid="{D5CDD505-2E9C-101B-9397-08002B2CF9AE}" pid="17" name="CBM_Location_Documents">
    <vt:lpwstr>30;#All Locations|4fa1d59d-61f9-4d9a-bb20-f6b472cd2ec7</vt:lpwstr>
  </property>
  <property fmtid="{D5CDD505-2E9C-101B-9397-08002B2CF9AE}" pid="18" name="CBM_Language_Documents">
    <vt:lpwstr>4;#EN|d53ed453-0c14-4b3c-afb7-23b362e96aa2</vt:lpwstr>
  </property>
  <property fmtid="{D5CDD505-2E9C-101B-9397-08002B2CF9AE}" pid="19" name="CBM_Entities_Documents">
    <vt:lpwstr>23;#Communication and Brandmanagement|f3f08750-5445-4ecd-912e-f50813cdfc10</vt:lpwstr>
  </property>
  <property fmtid="{D5CDD505-2E9C-101B-9397-08002B2CF9AE}" pid="20" name="CBM_DocumentTypes">
    <vt:lpwstr>42;#Template|6d1b4069-fe4e-4042-9eef-b9cf86913baa</vt:lpwstr>
  </property>
  <property fmtid="{D5CDD505-2E9C-101B-9397-08002B2CF9AE}" pid="21" name="_ExtendedDescription">
    <vt:lpwstr>&lt;div class="ExternalClassB7941741940D4F7E93416A9E13E73F25"&gt;&lt;div style="font-family&amp;#58;Calibri, Arial, Helvetica, sans-serif;font-size&amp;#58;11pt;color&amp;#58;rgb(0, 0, 0);"&gt;PowerPoint Master standard (16&amp;#58;10).&lt;br&gt;&lt;/div&gt;&lt;/div&gt;</vt:lpwstr>
  </property>
  <property fmtid="{D5CDD505-2E9C-101B-9397-08002B2CF9AE}" pid="22" name="MediaServiceImageTags">
    <vt:lpwstr/>
  </property>
  <property fmtid="{D5CDD505-2E9C-101B-9397-08002B2CF9AE}" pid="23" name="NGOOnlineKeywords">
    <vt:lpwstr>550;#Help Text|0cdce954-cb82-4e5f-9b86-f771a9b25906</vt:lpwstr>
  </property>
  <property fmtid="{D5CDD505-2E9C-101B-9397-08002B2CF9AE}" pid="24" name="NGOOnlineDocumentType">
    <vt:lpwstr>182;#Guidance Note|208e5617-45f1-466d-b1e9-fd356c7029b3</vt:lpwstr>
  </property>
  <property fmtid="{D5CDD505-2E9C-101B-9397-08002B2CF9AE}" pid="25" name="NGOOnlinePriorityGroup">
    <vt:lpwstr/>
  </property>
</Properties>
</file>